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71" r:id="rId3"/>
    <p:sldId id="272" r:id="rId4"/>
    <p:sldId id="259" r:id="rId5"/>
    <p:sldId id="260" r:id="rId6"/>
    <p:sldId id="258" r:id="rId7"/>
    <p:sldId id="261" r:id="rId8"/>
    <p:sldId id="264" r:id="rId9"/>
    <p:sldId id="265" r:id="rId10"/>
    <p:sldId id="262" r:id="rId11"/>
    <p:sldId id="268" r:id="rId12"/>
    <p:sldId id="269" r:id="rId13"/>
    <p:sldId id="266"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70" r:id="rId29"/>
    <p:sldId id="275"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84AF4-F108-49D7-BB35-39F312FB2D5B}" v="22" dt="2025-05-05T17:33:53.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bhav Patni" userId="7b611f8692b5496c" providerId="LiveId" clId="{8914A865-80EB-4E08-B2C6-5AD0782C805C}"/>
    <pc:docChg chg="undo custSel addSld delSld modSld sldOrd">
      <pc:chgData name="Sambhav Patni" userId="7b611f8692b5496c" providerId="LiveId" clId="{8914A865-80EB-4E08-B2C6-5AD0782C805C}" dt="2025-03-22T04:14:43.024" v="2662" actId="732"/>
      <pc:docMkLst>
        <pc:docMk/>
      </pc:docMkLst>
      <pc:sldChg chg="addSp delSp modSp mod modTransition">
        <pc:chgData name="Sambhav Patni" userId="7b611f8692b5496c" providerId="LiveId" clId="{8914A865-80EB-4E08-B2C6-5AD0782C805C}" dt="2025-03-21T11:15:30.428" v="2575" actId="20577"/>
        <pc:sldMkLst>
          <pc:docMk/>
          <pc:sldMk cId="1416770584" sldId="256"/>
        </pc:sldMkLst>
        <pc:spChg chg="add del mod">
          <ac:chgData name="Sambhav Patni" userId="7b611f8692b5496c" providerId="LiveId" clId="{8914A865-80EB-4E08-B2C6-5AD0782C805C}" dt="2025-03-21T11:15:30.428" v="2575" actId="20577"/>
          <ac:spMkLst>
            <pc:docMk/>
            <pc:sldMk cId="1416770584" sldId="256"/>
            <ac:spMk id="2" creationId="{C10FEFEC-4392-2E2E-3812-E77A2B967836}"/>
          </ac:spMkLst>
        </pc:spChg>
        <pc:picChg chg="add mod">
          <ac:chgData name="Sambhav Patni" userId="7b611f8692b5496c" providerId="LiveId" clId="{8914A865-80EB-4E08-B2C6-5AD0782C805C}" dt="2025-03-21T06:42:10.852" v="1467" actId="1076"/>
          <ac:picMkLst>
            <pc:docMk/>
            <pc:sldMk cId="1416770584" sldId="256"/>
            <ac:picMk id="5" creationId="{2A5D837C-3640-626B-6F15-DABB7DBFFA0F}"/>
          </ac:picMkLst>
        </pc:picChg>
      </pc:sldChg>
      <pc:sldChg chg="modSp new del mod modTransition">
        <pc:chgData name="Sambhav Patni" userId="7b611f8692b5496c" providerId="LiveId" clId="{8914A865-80EB-4E08-B2C6-5AD0782C805C}" dt="2025-03-21T08:43:30.196" v="1853" actId="2696"/>
        <pc:sldMkLst>
          <pc:docMk/>
          <pc:sldMk cId="1604754341" sldId="257"/>
        </pc:sldMkLst>
      </pc:sldChg>
      <pc:sldChg chg="modSp new mod ord modTransition">
        <pc:chgData name="Sambhav Patni" userId="7b611f8692b5496c" providerId="LiveId" clId="{8914A865-80EB-4E08-B2C6-5AD0782C805C}" dt="2025-03-21T10:07:52.100" v="2434" actId="1076"/>
        <pc:sldMkLst>
          <pc:docMk/>
          <pc:sldMk cId="83142300" sldId="258"/>
        </pc:sldMkLst>
        <pc:spChg chg="mod">
          <ac:chgData name="Sambhav Patni" userId="7b611f8692b5496c" providerId="LiveId" clId="{8914A865-80EB-4E08-B2C6-5AD0782C805C}" dt="2025-03-21T02:11:25.777" v="665" actId="1076"/>
          <ac:spMkLst>
            <pc:docMk/>
            <pc:sldMk cId="83142300" sldId="258"/>
            <ac:spMk id="2" creationId="{ECAA2E77-1898-E79D-CB46-9A21E0655796}"/>
          </ac:spMkLst>
        </pc:spChg>
        <pc:spChg chg="mod">
          <ac:chgData name="Sambhav Patni" userId="7b611f8692b5496c" providerId="LiveId" clId="{8914A865-80EB-4E08-B2C6-5AD0782C805C}" dt="2025-03-21T10:07:52.100" v="2434" actId="1076"/>
          <ac:spMkLst>
            <pc:docMk/>
            <pc:sldMk cId="83142300" sldId="258"/>
            <ac:spMk id="3" creationId="{8935DE3E-2B4C-E03A-C416-604BA1ECCAB5}"/>
          </ac:spMkLst>
        </pc:spChg>
      </pc:sldChg>
      <pc:sldChg chg="modSp new mod ord modTransition">
        <pc:chgData name="Sambhav Patni" userId="7b611f8692b5496c" providerId="LiveId" clId="{8914A865-80EB-4E08-B2C6-5AD0782C805C}" dt="2025-03-21T10:02:10.837" v="2432" actId="20577"/>
        <pc:sldMkLst>
          <pc:docMk/>
          <pc:sldMk cId="651686961" sldId="259"/>
        </pc:sldMkLst>
        <pc:spChg chg="mod">
          <ac:chgData name="Sambhav Patni" userId="7b611f8692b5496c" providerId="LiveId" clId="{8914A865-80EB-4E08-B2C6-5AD0782C805C}" dt="2025-03-21T02:12:37.313" v="686" actId="14100"/>
          <ac:spMkLst>
            <pc:docMk/>
            <pc:sldMk cId="651686961" sldId="259"/>
            <ac:spMk id="2" creationId="{50199EAA-B205-B3CB-FCD3-BF1DB33FA5ED}"/>
          </ac:spMkLst>
        </pc:spChg>
        <pc:spChg chg="mod">
          <ac:chgData name="Sambhav Patni" userId="7b611f8692b5496c" providerId="LiveId" clId="{8914A865-80EB-4E08-B2C6-5AD0782C805C}" dt="2025-03-21T10:02:10.837" v="2432" actId="20577"/>
          <ac:spMkLst>
            <pc:docMk/>
            <pc:sldMk cId="651686961" sldId="259"/>
            <ac:spMk id="3" creationId="{CEB5253D-7EE9-5E61-91D6-AD3F0FAA362B}"/>
          </ac:spMkLst>
        </pc:spChg>
      </pc:sldChg>
      <pc:sldChg chg="addSp delSp modSp new mod ord modTransition">
        <pc:chgData name="Sambhav Patni" userId="7b611f8692b5496c" providerId="LiveId" clId="{8914A865-80EB-4E08-B2C6-5AD0782C805C}" dt="2025-03-21T10:35:44.789" v="2514" actId="20577"/>
        <pc:sldMkLst>
          <pc:docMk/>
          <pc:sldMk cId="1208936665" sldId="260"/>
        </pc:sldMkLst>
        <pc:spChg chg="mod">
          <ac:chgData name="Sambhav Patni" userId="7b611f8692b5496c" providerId="LiveId" clId="{8914A865-80EB-4E08-B2C6-5AD0782C805C}" dt="2025-03-21T02:27:39.416" v="751" actId="1076"/>
          <ac:spMkLst>
            <pc:docMk/>
            <pc:sldMk cId="1208936665" sldId="260"/>
            <ac:spMk id="2" creationId="{3F94538A-E41E-E51A-8F4B-1FE9900969BA}"/>
          </ac:spMkLst>
        </pc:spChg>
        <pc:spChg chg="add del mod">
          <ac:chgData name="Sambhav Patni" userId="7b611f8692b5496c" providerId="LiveId" clId="{8914A865-80EB-4E08-B2C6-5AD0782C805C}" dt="2025-03-21T10:35:44.789" v="2514" actId="20577"/>
          <ac:spMkLst>
            <pc:docMk/>
            <pc:sldMk cId="1208936665" sldId="260"/>
            <ac:spMk id="3" creationId="{074FB461-5CB5-78B0-7E23-DF5A3B2806A8}"/>
          </ac:spMkLst>
        </pc:spChg>
      </pc:sldChg>
      <pc:sldChg chg="modSp new mod modTransition">
        <pc:chgData name="Sambhav Patni" userId="7b611f8692b5496c" providerId="LiveId" clId="{8914A865-80EB-4E08-B2C6-5AD0782C805C}" dt="2025-03-21T07:15:41.731" v="1824"/>
        <pc:sldMkLst>
          <pc:docMk/>
          <pc:sldMk cId="1113391407" sldId="261"/>
        </pc:sldMkLst>
        <pc:spChg chg="mod">
          <ac:chgData name="Sambhav Patni" userId="7b611f8692b5496c" providerId="LiveId" clId="{8914A865-80EB-4E08-B2C6-5AD0782C805C}" dt="2025-03-21T02:32:09.572" v="853" actId="20577"/>
          <ac:spMkLst>
            <pc:docMk/>
            <pc:sldMk cId="1113391407" sldId="261"/>
            <ac:spMk id="2" creationId="{03D57DAF-8A50-DCC6-14CE-4A5E2958EFBB}"/>
          </ac:spMkLst>
        </pc:spChg>
        <pc:spChg chg="mod">
          <ac:chgData name="Sambhav Patni" userId="7b611f8692b5496c" providerId="LiveId" clId="{8914A865-80EB-4E08-B2C6-5AD0782C805C}" dt="2025-03-21T02:35:31.004" v="858" actId="20577"/>
          <ac:spMkLst>
            <pc:docMk/>
            <pc:sldMk cId="1113391407" sldId="261"/>
            <ac:spMk id="3" creationId="{5A2D8487-1F9A-D095-1956-6630B041777A}"/>
          </ac:spMkLst>
        </pc:spChg>
      </pc:sldChg>
      <pc:sldChg chg="modSp new mod modTransition">
        <pc:chgData name="Sambhav Patni" userId="7b611f8692b5496c" providerId="LiveId" clId="{8914A865-80EB-4E08-B2C6-5AD0782C805C}" dt="2025-03-21T07:15:59.960" v="1827"/>
        <pc:sldMkLst>
          <pc:docMk/>
          <pc:sldMk cId="3681314459" sldId="262"/>
        </pc:sldMkLst>
        <pc:spChg chg="mod">
          <ac:chgData name="Sambhav Patni" userId="7b611f8692b5496c" providerId="LiveId" clId="{8914A865-80EB-4E08-B2C6-5AD0782C805C}" dt="2025-03-21T01:57:15.447" v="611" actId="20577"/>
          <ac:spMkLst>
            <pc:docMk/>
            <pc:sldMk cId="3681314459" sldId="262"/>
            <ac:spMk id="2" creationId="{9601D521-7334-A240-EB5E-BC6236586F8A}"/>
          </ac:spMkLst>
        </pc:spChg>
        <pc:spChg chg="mod">
          <ac:chgData name="Sambhav Patni" userId="7b611f8692b5496c" providerId="LiveId" clId="{8914A865-80EB-4E08-B2C6-5AD0782C805C}" dt="2025-03-21T02:53:32.241" v="1085" actId="20577"/>
          <ac:spMkLst>
            <pc:docMk/>
            <pc:sldMk cId="3681314459" sldId="262"/>
            <ac:spMk id="3" creationId="{5021DF04-42B3-46DF-68ED-B58FE8A7FEC6}"/>
          </ac:spMkLst>
        </pc:spChg>
      </pc:sldChg>
      <pc:sldChg chg="modSp new mod ord">
        <pc:chgData name="Sambhav Patni" userId="7b611f8692b5496c" providerId="LiveId" clId="{8914A865-80EB-4E08-B2C6-5AD0782C805C}" dt="2025-03-21T03:01:24.868" v="1210" actId="14100"/>
        <pc:sldMkLst>
          <pc:docMk/>
          <pc:sldMk cId="1673083437" sldId="263"/>
        </pc:sldMkLst>
      </pc:sldChg>
      <pc:sldChg chg="modSp new mod modTransition">
        <pc:chgData name="Sambhav Patni" userId="7b611f8692b5496c" providerId="LiveId" clId="{8914A865-80EB-4E08-B2C6-5AD0782C805C}" dt="2025-03-21T07:15:49.646" v="1825"/>
        <pc:sldMkLst>
          <pc:docMk/>
          <pc:sldMk cId="3119098157" sldId="264"/>
        </pc:sldMkLst>
        <pc:spChg chg="mod">
          <ac:chgData name="Sambhav Patni" userId="7b611f8692b5496c" providerId="LiveId" clId="{8914A865-80EB-4E08-B2C6-5AD0782C805C}" dt="2025-03-21T02:36:05.331" v="900" actId="1076"/>
          <ac:spMkLst>
            <pc:docMk/>
            <pc:sldMk cId="3119098157" sldId="264"/>
            <ac:spMk id="2" creationId="{8EB806BD-B3E1-E678-194F-400CBA856404}"/>
          </ac:spMkLst>
        </pc:spChg>
        <pc:spChg chg="mod">
          <ac:chgData name="Sambhav Patni" userId="7b611f8692b5496c" providerId="LiveId" clId="{8914A865-80EB-4E08-B2C6-5AD0782C805C}" dt="2025-03-21T02:37:56.415" v="919" actId="20577"/>
          <ac:spMkLst>
            <pc:docMk/>
            <pc:sldMk cId="3119098157" sldId="264"/>
            <ac:spMk id="3" creationId="{676604A5-4299-C3B5-64CC-964B81D8B98F}"/>
          </ac:spMkLst>
        </pc:spChg>
      </pc:sldChg>
      <pc:sldChg chg="modSp new mod modTransition">
        <pc:chgData name="Sambhav Patni" userId="7b611f8692b5496c" providerId="LiveId" clId="{8914A865-80EB-4E08-B2C6-5AD0782C805C}" dt="2025-03-21T07:15:55.045" v="1826"/>
        <pc:sldMkLst>
          <pc:docMk/>
          <pc:sldMk cId="64577700" sldId="265"/>
        </pc:sldMkLst>
        <pc:spChg chg="mod">
          <ac:chgData name="Sambhav Patni" userId="7b611f8692b5496c" providerId="LiveId" clId="{8914A865-80EB-4E08-B2C6-5AD0782C805C}" dt="2025-03-21T02:43:10.980" v="956" actId="1076"/>
          <ac:spMkLst>
            <pc:docMk/>
            <pc:sldMk cId="64577700" sldId="265"/>
            <ac:spMk id="2" creationId="{592499D6-2981-2F44-FA7C-F214291E8608}"/>
          </ac:spMkLst>
        </pc:spChg>
        <pc:spChg chg="mod">
          <ac:chgData name="Sambhav Patni" userId="7b611f8692b5496c" providerId="LiveId" clId="{8914A865-80EB-4E08-B2C6-5AD0782C805C}" dt="2025-03-21T02:47:14.995" v="1047" actId="20577"/>
          <ac:spMkLst>
            <pc:docMk/>
            <pc:sldMk cId="64577700" sldId="265"/>
            <ac:spMk id="3" creationId="{F74C6E59-EF3D-AB18-0EA1-76117D508DF5}"/>
          </ac:spMkLst>
        </pc:spChg>
      </pc:sldChg>
      <pc:sldChg chg="addSp delSp modSp new mod modTransition">
        <pc:chgData name="Sambhav Patni" userId="7b611f8692b5496c" providerId="LiveId" clId="{8914A865-80EB-4E08-B2C6-5AD0782C805C}" dt="2025-03-21T07:16:10.062" v="1829"/>
        <pc:sldMkLst>
          <pc:docMk/>
          <pc:sldMk cId="305258450" sldId="266"/>
        </pc:sldMkLst>
        <pc:spChg chg="mod">
          <ac:chgData name="Sambhav Patni" userId="7b611f8692b5496c" providerId="LiveId" clId="{8914A865-80EB-4E08-B2C6-5AD0782C805C}" dt="2025-03-21T02:56:51.711" v="1144" actId="1076"/>
          <ac:spMkLst>
            <pc:docMk/>
            <pc:sldMk cId="305258450" sldId="266"/>
            <ac:spMk id="2" creationId="{C50ADE56-CAE7-FDAE-D42E-F89754483691}"/>
          </ac:spMkLst>
        </pc:spChg>
      </pc:sldChg>
      <pc:sldChg chg="modSp new mod">
        <pc:chgData name="Sambhav Patni" userId="7b611f8692b5496c" providerId="LiveId" clId="{8914A865-80EB-4E08-B2C6-5AD0782C805C}" dt="2025-03-21T02:59:36.912" v="1163" actId="14100"/>
        <pc:sldMkLst>
          <pc:docMk/>
          <pc:sldMk cId="812089276" sldId="267"/>
        </pc:sldMkLst>
      </pc:sldChg>
      <pc:sldChg chg="addSp modSp new mod modTransition">
        <pc:chgData name="Sambhav Patni" userId="7b611f8692b5496c" providerId="LiveId" clId="{8914A865-80EB-4E08-B2C6-5AD0782C805C}" dt="2025-03-22T04:06:47.066" v="2635" actId="1076"/>
        <pc:sldMkLst>
          <pc:docMk/>
          <pc:sldMk cId="107635748" sldId="268"/>
        </pc:sldMkLst>
        <pc:spChg chg="mod">
          <ac:chgData name="Sambhav Patni" userId="7b611f8692b5496c" providerId="LiveId" clId="{8914A865-80EB-4E08-B2C6-5AD0782C805C}" dt="2025-03-21T03:00:03.825" v="1182" actId="1076"/>
          <ac:spMkLst>
            <pc:docMk/>
            <pc:sldMk cId="107635748" sldId="268"/>
            <ac:spMk id="2" creationId="{710E930A-0109-22DD-C3AA-338CCA33BCF2}"/>
          </ac:spMkLst>
        </pc:spChg>
      </pc:sldChg>
      <pc:sldChg chg="addSp delSp modSp new mod modTransition">
        <pc:chgData name="Sambhav Patni" userId="7b611f8692b5496c" providerId="LiveId" clId="{8914A865-80EB-4E08-B2C6-5AD0782C805C}" dt="2025-03-22T04:10:37.036" v="2649" actId="1076"/>
        <pc:sldMkLst>
          <pc:docMk/>
          <pc:sldMk cId="1334896256" sldId="269"/>
        </pc:sldMkLst>
        <pc:spChg chg="mod">
          <ac:chgData name="Sambhav Patni" userId="7b611f8692b5496c" providerId="LiveId" clId="{8914A865-80EB-4E08-B2C6-5AD0782C805C}" dt="2025-03-21T03:00:41.803" v="1200" actId="14100"/>
          <ac:spMkLst>
            <pc:docMk/>
            <pc:sldMk cId="1334896256" sldId="269"/>
            <ac:spMk id="2" creationId="{85BFB3E5-8A98-D144-C39E-729FC0CF9855}"/>
          </ac:spMkLst>
        </pc:spChg>
      </pc:sldChg>
      <pc:sldChg chg="modSp new mod modTransition">
        <pc:chgData name="Sambhav Patni" userId="7b611f8692b5496c" providerId="LiveId" clId="{8914A865-80EB-4E08-B2C6-5AD0782C805C}" dt="2025-03-21T11:04:17.558" v="2524" actId="404"/>
        <pc:sldMkLst>
          <pc:docMk/>
          <pc:sldMk cId="3556671847" sldId="270"/>
        </pc:sldMkLst>
        <pc:spChg chg="mod">
          <ac:chgData name="Sambhav Patni" userId="7b611f8692b5496c" providerId="LiveId" clId="{8914A865-80EB-4E08-B2C6-5AD0782C805C}" dt="2025-03-21T08:46:54.504" v="1887" actId="20577"/>
          <ac:spMkLst>
            <pc:docMk/>
            <pc:sldMk cId="3556671847" sldId="270"/>
            <ac:spMk id="2" creationId="{39998096-C1CA-DAC6-0703-B11F0E39B587}"/>
          </ac:spMkLst>
        </pc:spChg>
        <pc:spChg chg="mod">
          <ac:chgData name="Sambhav Patni" userId="7b611f8692b5496c" providerId="LiveId" clId="{8914A865-80EB-4E08-B2C6-5AD0782C805C}" dt="2025-03-21T11:04:17.558" v="2524" actId="404"/>
          <ac:spMkLst>
            <pc:docMk/>
            <pc:sldMk cId="3556671847" sldId="270"/>
            <ac:spMk id="3" creationId="{E6E69AFF-029E-9D3D-1EB2-D389FDE78197}"/>
          </ac:spMkLst>
        </pc:spChg>
      </pc:sldChg>
      <pc:sldChg chg="addSp delSp modSp new mod modTransition">
        <pc:chgData name="Sambhav Patni" userId="7b611f8692b5496c" providerId="LiveId" clId="{8914A865-80EB-4E08-B2C6-5AD0782C805C}" dt="2025-03-21T10:59:36.915" v="2515" actId="1076"/>
        <pc:sldMkLst>
          <pc:docMk/>
          <pc:sldMk cId="4095270360" sldId="271"/>
        </pc:sldMkLst>
        <pc:spChg chg="mod">
          <ac:chgData name="Sambhav Patni" userId="7b611f8692b5496c" providerId="LiveId" clId="{8914A865-80EB-4E08-B2C6-5AD0782C805C}" dt="2025-03-21T09:32:56.519" v="2183" actId="1076"/>
          <ac:spMkLst>
            <pc:docMk/>
            <pc:sldMk cId="4095270360" sldId="271"/>
            <ac:spMk id="2" creationId="{4D55D97A-F8C3-922C-F30D-F147F1CD469E}"/>
          </ac:spMkLst>
        </pc:spChg>
        <pc:spChg chg="add mod">
          <ac:chgData name="Sambhav Patni" userId="7b611f8692b5496c" providerId="LiveId" clId="{8914A865-80EB-4E08-B2C6-5AD0782C805C}" dt="2025-03-21T09:33:46.129" v="2187" actId="1076"/>
          <ac:spMkLst>
            <pc:docMk/>
            <pc:sldMk cId="4095270360" sldId="271"/>
            <ac:spMk id="5" creationId="{8D6E23C0-EC46-8BC6-F487-5AD435B6CF1D}"/>
          </ac:spMkLst>
        </pc:spChg>
        <pc:picChg chg="add mod">
          <ac:chgData name="Sambhav Patni" userId="7b611f8692b5496c" providerId="LiveId" clId="{8914A865-80EB-4E08-B2C6-5AD0782C805C}" dt="2025-03-21T09:33:53.262" v="2189" actId="1076"/>
          <ac:picMkLst>
            <pc:docMk/>
            <pc:sldMk cId="4095270360" sldId="271"/>
            <ac:picMk id="1026" creationId="{BFEBADE7-98EE-0BC0-AD58-C8FB5222D28E}"/>
          </ac:picMkLst>
        </pc:picChg>
        <pc:picChg chg="add mod">
          <ac:chgData name="Sambhav Patni" userId="7b611f8692b5496c" providerId="LiveId" clId="{8914A865-80EB-4E08-B2C6-5AD0782C805C}" dt="2025-03-21T10:59:36.915" v="2515" actId="1076"/>
          <ac:picMkLst>
            <pc:docMk/>
            <pc:sldMk cId="4095270360" sldId="271"/>
            <ac:picMk id="1028" creationId="{82658880-6206-E5A5-D3B6-920EDF797FB7}"/>
          </ac:picMkLst>
        </pc:picChg>
      </pc:sldChg>
      <pc:sldChg chg="modSp new mod ord modTransition">
        <pc:chgData name="Sambhav Patni" userId="7b611f8692b5496c" providerId="LiveId" clId="{8914A865-80EB-4E08-B2C6-5AD0782C805C}" dt="2025-03-21T09:53:57.144" v="2351" actId="1076"/>
        <pc:sldMkLst>
          <pc:docMk/>
          <pc:sldMk cId="761997955" sldId="272"/>
        </pc:sldMkLst>
        <pc:spChg chg="mod">
          <ac:chgData name="Sambhav Patni" userId="7b611f8692b5496c" providerId="LiveId" clId="{8914A865-80EB-4E08-B2C6-5AD0782C805C}" dt="2025-03-21T09:47:12.941" v="2196" actId="20577"/>
          <ac:spMkLst>
            <pc:docMk/>
            <pc:sldMk cId="761997955" sldId="272"/>
            <ac:spMk id="2" creationId="{90E7DB51-4BA1-AD02-46B6-CFD6026AC29C}"/>
          </ac:spMkLst>
        </pc:spChg>
        <pc:spChg chg="mod">
          <ac:chgData name="Sambhav Patni" userId="7b611f8692b5496c" providerId="LiveId" clId="{8914A865-80EB-4E08-B2C6-5AD0782C805C}" dt="2025-03-21T09:53:57.144" v="2351" actId="1076"/>
          <ac:spMkLst>
            <pc:docMk/>
            <pc:sldMk cId="761997955" sldId="272"/>
            <ac:spMk id="3" creationId="{FF090260-EB83-A7F4-09EF-F813BF74BCDF}"/>
          </ac:spMkLst>
        </pc:spChg>
      </pc:sldChg>
      <pc:sldChg chg="modSp new mod modTransition">
        <pc:chgData name="Sambhav Patni" userId="7b611f8692b5496c" providerId="LiveId" clId="{8914A865-80EB-4E08-B2C6-5AD0782C805C}" dt="2025-03-21T11:17:32.309" v="2586" actId="1076"/>
        <pc:sldMkLst>
          <pc:docMk/>
          <pc:sldMk cId="645840657" sldId="273"/>
        </pc:sldMkLst>
        <pc:spChg chg="mod">
          <ac:chgData name="Sambhav Patni" userId="7b611f8692b5496c" providerId="LiveId" clId="{8914A865-80EB-4E08-B2C6-5AD0782C805C}" dt="2025-03-21T11:17:32.309" v="2586" actId="1076"/>
          <ac:spMkLst>
            <pc:docMk/>
            <pc:sldMk cId="645840657" sldId="273"/>
            <ac:spMk id="2" creationId="{001EBD0D-FDD8-3CE7-EB2F-31FB287CF009}"/>
          </ac:spMkLst>
        </pc:spChg>
      </pc:sldChg>
      <pc:sldChg chg="addSp delSp modSp new del mod ord modTransition">
        <pc:chgData name="Sambhav Patni" userId="7b611f8692b5496c" providerId="LiveId" clId="{8914A865-80EB-4E08-B2C6-5AD0782C805C}" dt="2025-03-21T07:07:58.319" v="1765" actId="2696"/>
        <pc:sldMkLst>
          <pc:docMk/>
          <pc:sldMk cId="1887560367" sldId="273"/>
        </pc:sldMkLst>
      </pc:sldChg>
      <pc:sldChg chg="addSp delSp modSp new mod ord modTransition">
        <pc:chgData name="Sambhav Patni" userId="7b611f8692b5496c" providerId="LiveId" clId="{8914A865-80EB-4E08-B2C6-5AD0782C805C}" dt="2025-03-22T04:04:33.055" v="2622"/>
        <pc:sldMkLst>
          <pc:docMk/>
          <pc:sldMk cId="228937991" sldId="274"/>
        </pc:sldMkLst>
      </pc:sldChg>
      <pc:sldChg chg="modSp new mod">
        <pc:chgData name="Sambhav Patni" userId="7b611f8692b5496c" providerId="LiveId" clId="{8914A865-80EB-4E08-B2C6-5AD0782C805C}" dt="2025-03-21T11:04:49.944" v="2551" actId="1076"/>
        <pc:sldMkLst>
          <pc:docMk/>
          <pc:sldMk cId="945286064" sldId="275"/>
        </pc:sldMkLst>
        <pc:spChg chg="mod">
          <ac:chgData name="Sambhav Patni" userId="7b611f8692b5496c" providerId="LiveId" clId="{8914A865-80EB-4E08-B2C6-5AD0782C805C}" dt="2025-03-21T11:04:37.986" v="2536" actId="122"/>
          <ac:spMkLst>
            <pc:docMk/>
            <pc:sldMk cId="945286064" sldId="275"/>
            <ac:spMk id="2" creationId="{9AFA9655-021A-0AEA-427F-611DE7B7E1AA}"/>
          </ac:spMkLst>
        </pc:spChg>
        <pc:spChg chg="mod">
          <ac:chgData name="Sambhav Patni" userId="7b611f8692b5496c" providerId="LiveId" clId="{8914A865-80EB-4E08-B2C6-5AD0782C805C}" dt="2025-03-21T11:04:49.944" v="2551" actId="1076"/>
          <ac:spMkLst>
            <pc:docMk/>
            <pc:sldMk cId="945286064" sldId="275"/>
            <ac:spMk id="3" creationId="{56088F8E-3251-0A76-4C39-41D3D9A9B2AB}"/>
          </ac:spMkLst>
        </pc:spChg>
      </pc:sldChg>
      <pc:sldChg chg="addSp delSp modSp new mod">
        <pc:chgData name="Sambhav Patni" userId="7b611f8692b5496c" providerId="LiveId" clId="{8914A865-80EB-4E08-B2C6-5AD0782C805C}" dt="2025-03-22T04:14:43.024" v="2662" actId="732"/>
        <pc:sldMkLst>
          <pc:docMk/>
          <pc:sldMk cId="563022063" sldId="276"/>
        </pc:sldMkLst>
        <pc:spChg chg="mod">
          <ac:chgData name="Sambhav Patni" userId="7b611f8692b5496c" providerId="LiveId" clId="{8914A865-80EB-4E08-B2C6-5AD0782C805C}" dt="2025-03-22T04:03:30.941" v="2615" actId="1076"/>
          <ac:spMkLst>
            <pc:docMk/>
            <pc:sldMk cId="563022063" sldId="276"/>
            <ac:spMk id="2" creationId="{9ECAA00C-C1CC-62AC-4ABF-DE230EB5A389}"/>
          </ac:spMkLst>
        </pc:spChg>
      </pc:sldChg>
    </pc:docChg>
  </pc:docChgLst>
  <pc:docChgLst>
    <pc:chgData name="Sambhav Patni" userId="7b611f8692b5496c" providerId="LiveId" clId="{61B84AF4-F108-49D7-BB35-39F312FB2D5B}"/>
    <pc:docChg chg="undo custSel addSld delSld modSld sldOrd">
      <pc:chgData name="Sambhav Patni" userId="7b611f8692b5496c" providerId="LiveId" clId="{61B84AF4-F108-49D7-BB35-39F312FB2D5B}" dt="2025-05-06T05:40:39.520" v="894" actId="20577"/>
      <pc:docMkLst>
        <pc:docMk/>
      </pc:docMkLst>
      <pc:sldChg chg="modSp mod">
        <pc:chgData name="Sambhav Patni" userId="7b611f8692b5496c" providerId="LiveId" clId="{61B84AF4-F108-49D7-BB35-39F312FB2D5B}" dt="2025-05-05T16:16:24.656" v="9" actId="20577"/>
        <pc:sldMkLst>
          <pc:docMk/>
          <pc:sldMk cId="1416770584" sldId="256"/>
        </pc:sldMkLst>
        <pc:spChg chg="mod">
          <ac:chgData name="Sambhav Patni" userId="7b611f8692b5496c" providerId="LiveId" clId="{61B84AF4-F108-49D7-BB35-39F312FB2D5B}" dt="2025-05-05T16:16:24.656" v="9" actId="20577"/>
          <ac:spMkLst>
            <pc:docMk/>
            <pc:sldMk cId="1416770584" sldId="256"/>
            <ac:spMk id="2" creationId="{C10FEFEC-4392-2E2E-3812-E77A2B967836}"/>
          </ac:spMkLst>
        </pc:spChg>
      </pc:sldChg>
      <pc:sldChg chg="modSp mod">
        <pc:chgData name="Sambhav Patni" userId="7b611f8692b5496c" providerId="LiveId" clId="{61B84AF4-F108-49D7-BB35-39F312FB2D5B}" dt="2025-05-05T16:49:08.701" v="372" actId="1076"/>
        <pc:sldMkLst>
          <pc:docMk/>
          <pc:sldMk cId="651686961" sldId="259"/>
        </pc:sldMkLst>
        <pc:spChg chg="mod">
          <ac:chgData name="Sambhav Patni" userId="7b611f8692b5496c" providerId="LiveId" clId="{61B84AF4-F108-49D7-BB35-39F312FB2D5B}" dt="2025-05-05T16:49:08.701" v="372" actId="1076"/>
          <ac:spMkLst>
            <pc:docMk/>
            <pc:sldMk cId="651686961" sldId="259"/>
            <ac:spMk id="3" creationId="{CEB5253D-7EE9-5E61-91D6-AD3F0FAA362B}"/>
          </ac:spMkLst>
        </pc:spChg>
      </pc:sldChg>
      <pc:sldChg chg="modSp mod ord">
        <pc:chgData name="Sambhav Patni" userId="7b611f8692b5496c" providerId="LiveId" clId="{61B84AF4-F108-49D7-BB35-39F312FB2D5B}" dt="2025-05-06T05:25:03.547" v="777"/>
        <pc:sldMkLst>
          <pc:docMk/>
          <pc:sldMk cId="1208936665" sldId="260"/>
        </pc:sldMkLst>
        <pc:spChg chg="mod">
          <ac:chgData name="Sambhav Patni" userId="7b611f8692b5496c" providerId="LiveId" clId="{61B84AF4-F108-49D7-BB35-39F312FB2D5B}" dt="2025-05-06T05:23:04.407" v="766" actId="20577"/>
          <ac:spMkLst>
            <pc:docMk/>
            <pc:sldMk cId="1208936665" sldId="260"/>
            <ac:spMk id="2" creationId="{3F94538A-E41E-E51A-8F4B-1FE9900969BA}"/>
          </ac:spMkLst>
        </pc:spChg>
        <pc:spChg chg="mod">
          <ac:chgData name="Sambhav Patni" userId="7b611f8692b5496c" providerId="LiveId" clId="{61B84AF4-F108-49D7-BB35-39F312FB2D5B}" dt="2025-05-06T05:24:14.819" v="773" actId="1076"/>
          <ac:spMkLst>
            <pc:docMk/>
            <pc:sldMk cId="1208936665" sldId="260"/>
            <ac:spMk id="3" creationId="{074FB461-5CB5-78B0-7E23-DF5A3B2806A8}"/>
          </ac:spMkLst>
        </pc:spChg>
      </pc:sldChg>
      <pc:sldChg chg="modSp mod">
        <pc:chgData name="Sambhav Patni" userId="7b611f8692b5496c" providerId="LiveId" clId="{61B84AF4-F108-49D7-BB35-39F312FB2D5B}" dt="2025-05-06T05:25:15.657" v="780" actId="5793"/>
        <pc:sldMkLst>
          <pc:docMk/>
          <pc:sldMk cId="1113391407" sldId="261"/>
        </pc:sldMkLst>
        <pc:spChg chg="mod">
          <ac:chgData name="Sambhav Patni" userId="7b611f8692b5496c" providerId="LiveId" clId="{61B84AF4-F108-49D7-BB35-39F312FB2D5B}" dt="2025-05-06T05:25:15.657" v="780" actId="5793"/>
          <ac:spMkLst>
            <pc:docMk/>
            <pc:sldMk cId="1113391407" sldId="261"/>
            <ac:spMk id="3" creationId="{5A2D8487-1F9A-D095-1956-6630B041777A}"/>
          </ac:spMkLst>
        </pc:spChg>
      </pc:sldChg>
      <pc:sldChg chg="modSp mod">
        <pc:chgData name="Sambhav Patni" userId="7b611f8692b5496c" providerId="LiveId" clId="{61B84AF4-F108-49D7-BB35-39F312FB2D5B}" dt="2025-05-06T05:40:39.520" v="894" actId="20577"/>
        <pc:sldMkLst>
          <pc:docMk/>
          <pc:sldMk cId="3119098157" sldId="264"/>
        </pc:sldMkLst>
        <pc:spChg chg="mod">
          <ac:chgData name="Sambhav Patni" userId="7b611f8692b5496c" providerId="LiveId" clId="{61B84AF4-F108-49D7-BB35-39F312FB2D5B}" dt="2025-05-06T05:40:39.520" v="894" actId="20577"/>
          <ac:spMkLst>
            <pc:docMk/>
            <pc:sldMk cId="3119098157" sldId="264"/>
            <ac:spMk id="3" creationId="{676604A5-4299-C3B5-64CC-964B81D8B98F}"/>
          </ac:spMkLst>
        </pc:spChg>
      </pc:sldChg>
      <pc:sldChg chg="modSp mod">
        <pc:chgData name="Sambhav Patni" userId="7b611f8692b5496c" providerId="LiveId" clId="{61B84AF4-F108-49D7-BB35-39F312FB2D5B}" dt="2025-05-06T05:28:51.660" v="809" actId="27636"/>
        <pc:sldMkLst>
          <pc:docMk/>
          <pc:sldMk cId="64577700" sldId="265"/>
        </pc:sldMkLst>
        <pc:spChg chg="mod">
          <ac:chgData name="Sambhav Patni" userId="7b611f8692b5496c" providerId="LiveId" clId="{61B84AF4-F108-49D7-BB35-39F312FB2D5B}" dt="2025-05-06T05:28:51.660" v="809" actId="27636"/>
          <ac:spMkLst>
            <pc:docMk/>
            <pc:sldMk cId="64577700" sldId="265"/>
            <ac:spMk id="3" creationId="{F74C6E59-EF3D-AB18-0EA1-76117D508DF5}"/>
          </ac:spMkLst>
        </pc:spChg>
      </pc:sldChg>
      <pc:sldChg chg="addSp delSp modSp mod">
        <pc:chgData name="Sambhav Patni" userId="7b611f8692b5496c" providerId="LiveId" clId="{61B84AF4-F108-49D7-BB35-39F312FB2D5B}" dt="2025-05-05T17:00:56.174" v="671" actId="1076"/>
        <pc:sldMkLst>
          <pc:docMk/>
          <pc:sldMk cId="305258450" sldId="266"/>
        </pc:sldMkLst>
        <pc:picChg chg="del">
          <ac:chgData name="Sambhav Patni" userId="7b611f8692b5496c" providerId="LiveId" clId="{61B84AF4-F108-49D7-BB35-39F312FB2D5B}" dt="2025-05-05T16:59:51.885" v="665" actId="21"/>
          <ac:picMkLst>
            <pc:docMk/>
            <pc:sldMk cId="305258450" sldId="266"/>
            <ac:picMk id="4" creationId="{86A02B75-B815-DDD0-7F48-42A9D37B50B3}"/>
          </ac:picMkLst>
        </pc:picChg>
        <pc:picChg chg="add mod">
          <ac:chgData name="Sambhav Patni" userId="7b611f8692b5496c" providerId="LiveId" clId="{61B84AF4-F108-49D7-BB35-39F312FB2D5B}" dt="2025-05-05T17:00:56.174" v="671" actId="1076"/>
          <ac:picMkLst>
            <pc:docMk/>
            <pc:sldMk cId="305258450" sldId="266"/>
            <ac:picMk id="5" creationId="{25BC1ADB-CAB5-0569-F39E-15C4D026DA70}"/>
          </ac:picMkLst>
        </pc:picChg>
      </pc:sldChg>
      <pc:sldChg chg="addSp delSp modSp mod ord">
        <pc:chgData name="Sambhav Patni" userId="7b611f8692b5496c" providerId="LiveId" clId="{61B84AF4-F108-49D7-BB35-39F312FB2D5B}" dt="2025-05-05T17:02:24.390" v="684" actId="1076"/>
        <pc:sldMkLst>
          <pc:docMk/>
          <pc:sldMk cId="107635748" sldId="268"/>
        </pc:sldMkLst>
        <pc:picChg chg="add mod">
          <ac:chgData name="Sambhav Patni" userId="7b611f8692b5496c" providerId="LiveId" clId="{61B84AF4-F108-49D7-BB35-39F312FB2D5B}" dt="2025-05-05T17:02:24.390" v="684" actId="1076"/>
          <ac:picMkLst>
            <pc:docMk/>
            <pc:sldMk cId="107635748" sldId="268"/>
            <ac:picMk id="4" creationId="{31824F88-D019-3DE6-EA3E-92CB9ADEF7F9}"/>
          </ac:picMkLst>
        </pc:picChg>
        <pc:picChg chg="del">
          <ac:chgData name="Sambhav Patni" userId="7b611f8692b5496c" providerId="LiveId" clId="{61B84AF4-F108-49D7-BB35-39F312FB2D5B}" dt="2025-05-05T17:01:53.564" v="679" actId="21"/>
          <ac:picMkLst>
            <pc:docMk/>
            <pc:sldMk cId="107635748" sldId="268"/>
            <ac:picMk id="7" creationId="{6A6C6587-B65E-0A94-2F85-F81DE3011768}"/>
          </ac:picMkLst>
        </pc:picChg>
      </pc:sldChg>
      <pc:sldChg chg="addSp delSp modSp mod ord">
        <pc:chgData name="Sambhav Patni" userId="7b611f8692b5496c" providerId="LiveId" clId="{61B84AF4-F108-49D7-BB35-39F312FB2D5B}" dt="2025-05-05T17:01:46.405" v="678" actId="1076"/>
        <pc:sldMkLst>
          <pc:docMk/>
          <pc:sldMk cId="1334896256" sldId="269"/>
        </pc:sldMkLst>
        <pc:picChg chg="del">
          <ac:chgData name="Sambhav Patni" userId="7b611f8692b5496c" providerId="LiveId" clId="{61B84AF4-F108-49D7-BB35-39F312FB2D5B}" dt="2025-05-05T17:01:04.544" v="672" actId="21"/>
          <ac:picMkLst>
            <pc:docMk/>
            <pc:sldMk cId="1334896256" sldId="269"/>
            <ac:picMk id="4" creationId="{48D82858-312E-E344-20A4-FA1E6D2A3967}"/>
          </ac:picMkLst>
        </pc:picChg>
        <pc:picChg chg="add mod">
          <ac:chgData name="Sambhav Patni" userId="7b611f8692b5496c" providerId="LiveId" clId="{61B84AF4-F108-49D7-BB35-39F312FB2D5B}" dt="2025-05-05T17:01:46.405" v="678" actId="1076"/>
          <ac:picMkLst>
            <pc:docMk/>
            <pc:sldMk cId="1334896256" sldId="269"/>
            <ac:picMk id="5" creationId="{F66625CF-6FC2-7531-90DB-18772E04A437}"/>
          </ac:picMkLst>
        </pc:picChg>
      </pc:sldChg>
      <pc:sldChg chg="modSp mod">
        <pc:chgData name="Sambhav Patni" userId="7b611f8692b5496c" providerId="LiveId" clId="{61B84AF4-F108-49D7-BB35-39F312FB2D5B}" dt="2025-05-05T16:58:25.501" v="655" actId="1076"/>
        <pc:sldMkLst>
          <pc:docMk/>
          <pc:sldMk cId="3556671847" sldId="270"/>
        </pc:sldMkLst>
        <pc:spChg chg="mod">
          <ac:chgData name="Sambhav Patni" userId="7b611f8692b5496c" providerId="LiveId" clId="{61B84AF4-F108-49D7-BB35-39F312FB2D5B}" dt="2025-05-05T16:58:25.501" v="655" actId="1076"/>
          <ac:spMkLst>
            <pc:docMk/>
            <pc:sldMk cId="3556671847" sldId="270"/>
            <ac:spMk id="2" creationId="{39998096-C1CA-DAC6-0703-B11F0E39B587}"/>
          </ac:spMkLst>
        </pc:spChg>
        <pc:spChg chg="mod">
          <ac:chgData name="Sambhav Patni" userId="7b611f8692b5496c" providerId="LiveId" clId="{61B84AF4-F108-49D7-BB35-39F312FB2D5B}" dt="2025-05-05T16:58:18.650" v="654" actId="1076"/>
          <ac:spMkLst>
            <pc:docMk/>
            <pc:sldMk cId="3556671847" sldId="270"/>
            <ac:spMk id="3" creationId="{E6E69AFF-029E-9D3D-1EB2-D389FDE78197}"/>
          </ac:spMkLst>
        </pc:spChg>
      </pc:sldChg>
      <pc:sldChg chg="modSp mod">
        <pc:chgData name="Sambhav Patni" userId="7b611f8692b5496c" providerId="LiveId" clId="{61B84AF4-F108-49D7-BB35-39F312FB2D5B}" dt="2025-05-05T16:24:38.536" v="106" actId="20577"/>
        <pc:sldMkLst>
          <pc:docMk/>
          <pc:sldMk cId="4095270360" sldId="271"/>
        </pc:sldMkLst>
        <pc:spChg chg="mod">
          <ac:chgData name="Sambhav Patni" userId="7b611f8692b5496c" providerId="LiveId" clId="{61B84AF4-F108-49D7-BB35-39F312FB2D5B}" dt="2025-05-05T16:18:31.500" v="19" actId="1076"/>
          <ac:spMkLst>
            <pc:docMk/>
            <pc:sldMk cId="4095270360" sldId="271"/>
            <ac:spMk id="2" creationId="{4D55D97A-F8C3-922C-F30D-F147F1CD469E}"/>
          </ac:spMkLst>
        </pc:spChg>
        <pc:spChg chg="mod">
          <ac:chgData name="Sambhav Patni" userId="7b611f8692b5496c" providerId="LiveId" clId="{61B84AF4-F108-49D7-BB35-39F312FB2D5B}" dt="2025-05-05T16:24:38.536" v="106" actId="20577"/>
          <ac:spMkLst>
            <pc:docMk/>
            <pc:sldMk cId="4095270360" sldId="271"/>
            <ac:spMk id="5" creationId="{8D6E23C0-EC46-8BC6-F487-5AD435B6CF1D}"/>
          </ac:spMkLst>
        </pc:spChg>
        <pc:picChg chg="mod">
          <ac:chgData name="Sambhav Patni" userId="7b611f8692b5496c" providerId="LiveId" clId="{61B84AF4-F108-49D7-BB35-39F312FB2D5B}" dt="2025-05-05T16:21:04.586" v="29" actId="1076"/>
          <ac:picMkLst>
            <pc:docMk/>
            <pc:sldMk cId="4095270360" sldId="271"/>
            <ac:picMk id="1026" creationId="{BFEBADE7-98EE-0BC0-AD58-C8FB5222D28E}"/>
          </ac:picMkLst>
        </pc:picChg>
        <pc:picChg chg="mod">
          <ac:chgData name="Sambhav Patni" userId="7b611f8692b5496c" providerId="LiveId" clId="{61B84AF4-F108-49D7-BB35-39F312FB2D5B}" dt="2025-05-05T16:21:07.348" v="30" actId="1076"/>
          <ac:picMkLst>
            <pc:docMk/>
            <pc:sldMk cId="4095270360" sldId="271"/>
            <ac:picMk id="1028" creationId="{82658880-6206-E5A5-D3B6-920EDF797FB7}"/>
          </ac:picMkLst>
        </pc:picChg>
      </pc:sldChg>
      <pc:sldChg chg="modSp mod">
        <pc:chgData name="Sambhav Patni" userId="7b611f8692b5496c" providerId="LiveId" clId="{61B84AF4-F108-49D7-BB35-39F312FB2D5B}" dt="2025-05-05T16:28:36.810" v="120" actId="20577"/>
        <pc:sldMkLst>
          <pc:docMk/>
          <pc:sldMk cId="761997955" sldId="272"/>
        </pc:sldMkLst>
        <pc:spChg chg="mod">
          <ac:chgData name="Sambhav Patni" userId="7b611f8692b5496c" providerId="LiveId" clId="{61B84AF4-F108-49D7-BB35-39F312FB2D5B}" dt="2025-05-05T16:28:36.810" v="120" actId="20577"/>
          <ac:spMkLst>
            <pc:docMk/>
            <pc:sldMk cId="761997955" sldId="272"/>
            <ac:spMk id="3" creationId="{FF090260-EB83-A7F4-09EF-F813BF74BCDF}"/>
          </ac:spMkLst>
        </pc:spChg>
      </pc:sldChg>
      <pc:sldChg chg="del">
        <pc:chgData name="Sambhav Patni" userId="7b611f8692b5496c" providerId="LiveId" clId="{61B84AF4-F108-49D7-BB35-39F312FB2D5B}" dt="2025-05-05T16:50:49.917" v="381" actId="2696"/>
        <pc:sldMkLst>
          <pc:docMk/>
          <pc:sldMk cId="228937991" sldId="274"/>
        </pc:sldMkLst>
      </pc:sldChg>
      <pc:sldChg chg="modSp mod">
        <pc:chgData name="Sambhav Patni" userId="7b611f8692b5496c" providerId="LiveId" clId="{61B84AF4-F108-49D7-BB35-39F312FB2D5B}" dt="2025-05-05T17:03:50.753" v="691" actId="27636"/>
        <pc:sldMkLst>
          <pc:docMk/>
          <pc:sldMk cId="945286064" sldId="275"/>
        </pc:sldMkLst>
        <pc:spChg chg="mod">
          <ac:chgData name="Sambhav Patni" userId="7b611f8692b5496c" providerId="LiveId" clId="{61B84AF4-F108-49D7-BB35-39F312FB2D5B}" dt="2025-05-05T16:50:43.190" v="380" actId="1076"/>
          <ac:spMkLst>
            <pc:docMk/>
            <pc:sldMk cId="945286064" sldId="275"/>
            <ac:spMk id="2" creationId="{9AFA9655-021A-0AEA-427F-611DE7B7E1AA}"/>
          </ac:spMkLst>
        </pc:spChg>
        <pc:spChg chg="mod">
          <ac:chgData name="Sambhav Patni" userId="7b611f8692b5496c" providerId="LiveId" clId="{61B84AF4-F108-49D7-BB35-39F312FB2D5B}" dt="2025-05-05T17:03:50.753" v="691" actId="27636"/>
          <ac:spMkLst>
            <pc:docMk/>
            <pc:sldMk cId="945286064" sldId="275"/>
            <ac:spMk id="3" creationId="{56088F8E-3251-0A76-4C39-41D3D9A9B2AB}"/>
          </ac:spMkLst>
        </pc:spChg>
      </pc:sldChg>
      <pc:sldChg chg="addSp modSp mod ord">
        <pc:chgData name="Sambhav Patni" userId="7b611f8692b5496c" providerId="LiveId" clId="{61B84AF4-F108-49D7-BB35-39F312FB2D5B}" dt="2025-05-05T16:59:42.671" v="664" actId="1076"/>
        <pc:sldMkLst>
          <pc:docMk/>
          <pc:sldMk cId="563022063" sldId="276"/>
        </pc:sldMkLst>
        <pc:picChg chg="add mod">
          <ac:chgData name="Sambhav Patni" userId="7b611f8692b5496c" providerId="LiveId" clId="{61B84AF4-F108-49D7-BB35-39F312FB2D5B}" dt="2025-05-05T16:59:42.671" v="664" actId="1076"/>
          <ac:picMkLst>
            <pc:docMk/>
            <pc:sldMk cId="563022063" sldId="276"/>
            <ac:picMk id="3" creationId="{948E43A3-0744-9D0D-4D41-46380FE78C9E}"/>
          </ac:picMkLst>
        </pc:picChg>
      </pc:sldChg>
      <pc:sldChg chg="addSp modSp new mod">
        <pc:chgData name="Sambhav Patni" userId="7b611f8692b5496c" providerId="LiveId" clId="{61B84AF4-F108-49D7-BB35-39F312FB2D5B}" dt="2025-05-05T17:06:16.956" v="696" actId="1076"/>
        <pc:sldMkLst>
          <pc:docMk/>
          <pc:sldMk cId="227077395" sldId="277"/>
        </pc:sldMkLst>
        <pc:picChg chg="add mod">
          <ac:chgData name="Sambhav Patni" userId="7b611f8692b5496c" providerId="LiveId" clId="{61B84AF4-F108-49D7-BB35-39F312FB2D5B}" dt="2025-05-05T17:06:16.956" v="696" actId="1076"/>
          <ac:picMkLst>
            <pc:docMk/>
            <pc:sldMk cId="227077395" sldId="277"/>
            <ac:picMk id="3" creationId="{5ABF8769-FA41-564F-210A-B6D60A5421A9}"/>
          </ac:picMkLst>
        </pc:picChg>
      </pc:sldChg>
      <pc:sldChg chg="addSp modSp new mod">
        <pc:chgData name="Sambhav Patni" userId="7b611f8692b5496c" providerId="LiveId" clId="{61B84AF4-F108-49D7-BB35-39F312FB2D5B}" dt="2025-05-05T17:06:45.180" v="701" actId="1076"/>
        <pc:sldMkLst>
          <pc:docMk/>
          <pc:sldMk cId="1707720018" sldId="278"/>
        </pc:sldMkLst>
        <pc:picChg chg="add mod">
          <ac:chgData name="Sambhav Patni" userId="7b611f8692b5496c" providerId="LiveId" clId="{61B84AF4-F108-49D7-BB35-39F312FB2D5B}" dt="2025-05-05T17:06:45.180" v="701" actId="1076"/>
          <ac:picMkLst>
            <pc:docMk/>
            <pc:sldMk cId="1707720018" sldId="278"/>
            <ac:picMk id="3" creationId="{ECEA283E-A406-114E-2FE4-D97253208C9F}"/>
          </ac:picMkLst>
        </pc:picChg>
      </pc:sldChg>
      <pc:sldChg chg="addSp modSp new mod">
        <pc:chgData name="Sambhav Patni" userId="7b611f8692b5496c" providerId="LiveId" clId="{61B84AF4-F108-49D7-BB35-39F312FB2D5B}" dt="2025-05-05T17:07:16.267" v="706" actId="1076"/>
        <pc:sldMkLst>
          <pc:docMk/>
          <pc:sldMk cId="2966778057" sldId="279"/>
        </pc:sldMkLst>
        <pc:picChg chg="add mod">
          <ac:chgData name="Sambhav Patni" userId="7b611f8692b5496c" providerId="LiveId" clId="{61B84AF4-F108-49D7-BB35-39F312FB2D5B}" dt="2025-05-05T17:07:16.267" v="706" actId="1076"/>
          <ac:picMkLst>
            <pc:docMk/>
            <pc:sldMk cId="2966778057" sldId="279"/>
            <ac:picMk id="3" creationId="{5E480071-5EDA-8DB1-D3CD-3951C7061C5E}"/>
          </ac:picMkLst>
        </pc:picChg>
      </pc:sldChg>
      <pc:sldChg chg="addSp modSp new mod">
        <pc:chgData name="Sambhav Patni" userId="7b611f8692b5496c" providerId="LiveId" clId="{61B84AF4-F108-49D7-BB35-39F312FB2D5B}" dt="2025-05-05T17:07:48.883" v="711" actId="14100"/>
        <pc:sldMkLst>
          <pc:docMk/>
          <pc:sldMk cId="572192420" sldId="280"/>
        </pc:sldMkLst>
        <pc:picChg chg="add mod">
          <ac:chgData name="Sambhav Patni" userId="7b611f8692b5496c" providerId="LiveId" clId="{61B84AF4-F108-49D7-BB35-39F312FB2D5B}" dt="2025-05-05T17:07:48.883" v="711" actId="14100"/>
          <ac:picMkLst>
            <pc:docMk/>
            <pc:sldMk cId="572192420" sldId="280"/>
            <ac:picMk id="3" creationId="{CA49D994-AD96-124F-EF1E-98E2712A3368}"/>
          </ac:picMkLst>
        </pc:picChg>
      </pc:sldChg>
      <pc:sldChg chg="addSp modSp new mod">
        <pc:chgData name="Sambhav Patni" userId="7b611f8692b5496c" providerId="LiveId" clId="{61B84AF4-F108-49D7-BB35-39F312FB2D5B}" dt="2025-05-05T17:30:09.847" v="717" actId="1076"/>
        <pc:sldMkLst>
          <pc:docMk/>
          <pc:sldMk cId="2751074259" sldId="281"/>
        </pc:sldMkLst>
        <pc:picChg chg="add mod">
          <ac:chgData name="Sambhav Patni" userId="7b611f8692b5496c" providerId="LiveId" clId="{61B84AF4-F108-49D7-BB35-39F312FB2D5B}" dt="2025-05-05T17:30:09.847" v="717" actId="1076"/>
          <ac:picMkLst>
            <pc:docMk/>
            <pc:sldMk cId="2751074259" sldId="281"/>
            <ac:picMk id="3" creationId="{DAD3903B-1801-77BF-BBE8-3FCC0748ABB4}"/>
          </ac:picMkLst>
        </pc:picChg>
      </pc:sldChg>
      <pc:sldChg chg="addSp modSp new mod">
        <pc:chgData name="Sambhav Patni" userId="7b611f8692b5496c" providerId="LiveId" clId="{61B84AF4-F108-49D7-BB35-39F312FB2D5B}" dt="2025-05-05T17:30:38.554" v="722" actId="1076"/>
        <pc:sldMkLst>
          <pc:docMk/>
          <pc:sldMk cId="2437386915" sldId="282"/>
        </pc:sldMkLst>
        <pc:picChg chg="add mod">
          <ac:chgData name="Sambhav Patni" userId="7b611f8692b5496c" providerId="LiveId" clId="{61B84AF4-F108-49D7-BB35-39F312FB2D5B}" dt="2025-05-05T17:30:38.554" v="722" actId="1076"/>
          <ac:picMkLst>
            <pc:docMk/>
            <pc:sldMk cId="2437386915" sldId="282"/>
            <ac:picMk id="3" creationId="{3E83487F-A8F1-B2CF-D834-AA3676942E0E}"/>
          </ac:picMkLst>
        </pc:picChg>
      </pc:sldChg>
      <pc:sldChg chg="addSp modSp new mod">
        <pc:chgData name="Sambhav Patni" userId="7b611f8692b5496c" providerId="LiveId" clId="{61B84AF4-F108-49D7-BB35-39F312FB2D5B}" dt="2025-05-05T17:31:14.263" v="727" actId="1076"/>
        <pc:sldMkLst>
          <pc:docMk/>
          <pc:sldMk cId="2875011128" sldId="283"/>
        </pc:sldMkLst>
        <pc:picChg chg="add mod">
          <ac:chgData name="Sambhav Patni" userId="7b611f8692b5496c" providerId="LiveId" clId="{61B84AF4-F108-49D7-BB35-39F312FB2D5B}" dt="2025-05-05T17:31:14.263" v="727" actId="1076"/>
          <ac:picMkLst>
            <pc:docMk/>
            <pc:sldMk cId="2875011128" sldId="283"/>
            <ac:picMk id="3" creationId="{4408F6BB-EFCD-051E-B146-D704A0275FB1}"/>
          </ac:picMkLst>
        </pc:picChg>
      </pc:sldChg>
      <pc:sldChg chg="addSp modSp new mod">
        <pc:chgData name="Sambhav Patni" userId="7b611f8692b5496c" providerId="LiveId" clId="{61B84AF4-F108-49D7-BB35-39F312FB2D5B}" dt="2025-05-05T17:31:44.940" v="732" actId="1076"/>
        <pc:sldMkLst>
          <pc:docMk/>
          <pc:sldMk cId="4016787460" sldId="284"/>
        </pc:sldMkLst>
        <pc:picChg chg="add mod">
          <ac:chgData name="Sambhav Patni" userId="7b611f8692b5496c" providerId="LiveId" clId="{61B84AF4-F108-49D7-BB35-39F312FB2D5B}" dt="2025-05-05T17:31:44.940" v="732" actId="1076"/>
          <ac:picMkLst>
            <pc:docMk/>
            <pc:sldMk cId="4016787460" sldId="284"/>
            <ac:picMk id="3" creationId="{45105A7C-3CAF-1734-B6EA-3531F98EADDB}"/>
          </ac:picMkLst>
        </pc:picChg>
      </pc:sldChg>
      <pc:sldChg chg="addSp modSp new mod">
        <pc:chgData name="Sambhav Patni" userId="7b611f8692b5496c" providerId="LiveId" clId="{61B84AF4-F108-49D7-BB35-39F312FB2D5B}" dt="2025-05-05T17:32:51.767" v="744" actId="1076"/>
        <pc:sldMkLst>
          <pc:docMk/>
          <pc:sldMk cId="3336118413" sldId="285"/>
        </pc:sldMkLst>
        <pc:picChg chg="add mod">
          <ac:chgData name="Sambhav Patni" userId="7b611f8692b5496c" providerId="LiveId" clId="{61B84AF4-F108-49D7-BB35-39F312FB2D5B}" dt="2025-05-05T17:32:51.767" v="744" actId="1076"/>
          <ac:picMkLst>
            <pc:docMk/>
            <pc:sldMk cId="3336118413" sldId="285"/>
            <ac:picMk id="3" creationId="{E6781C76-7885-B35A-3128-7FB5A8E66BEB}"/>
          </ac:picMkLst>
        </pc:picChg>
      </pc:sldChg>
      <pc:sldChg chg="addSp modSp new mod">
        <pc:chgData name="Sambhav Patni" userId="7b611f8692b5496c" providerId="LiveId" clId="{61B84AF4-F108-49D7-BB35-39F312FB2D5B}" dt="2025-05-05T17:32:46.943" v="743" actId="1076"/>
        <pc:sldMkLst>
          <pc:docMk/>
          <pc:sldMk cId="1864910037" sldId="286"/>
        </pc:sldMkLst>
        <pc:picChg chg="add mod">
          <ac:chgData name="Sambhav Patni" userId="7b611f8692b5496c" providerId="LiveId" clId="{61B84AF4-F108-49D7-BB35-39F312FB2D5B}" dt="2025-05-05T17:32:46.943" v="743" actId="1076"/>
          <ac:picMkLst>
            <pc:docMk/>
            <pc:sldMk cId="1864910037" sldId="286"/>
            <ac:picMk id="3" creationId="{83F8AF9B-C40B-D2B4-D082-D6E223E347A5}"/>
          </ac:picMkLst>
        </pc:picChg>
      </pc:sldChg>
      <pc:sldChg chg="addSp modSp new mod">
        <pc:chgData name="Sambhav Patni" userId="7b611f8692b5496c" providerId="LiveId" clId="{61B84AF4-F108-49D7-BB35-39F312FB2D5B}" dt="2025-05-05T17:33:35.310" v="749" actId="1076"/>
        <pc:sldMkLst>
          <pc:docMk/>
          <pc:sldMk cId="3068228477" sldId="287"/>
        </pc:sldMkLst>
        <pc:picChg chg="add mod">
          <ac:chgData name="Sambhav Patni" userId="7b611f8692b5496c" providerId="LiveId" clId="{61B84AF4-F108-49D7-BB35-39F312FB2D5B}" dt="2025-05-05T17:33:35.310" v="749" actId="1076"/>
          <ac:picMkLst>
            <pc:docMk/>
            <pc:sldMk cId="3068228477" sldId="287"/>
            <ac:picMk id="3" creationId="{11F53EC1-5203-BB57-131E-DD84E8A1235A}"/>
          </ac:picMkLst>
        </pc:picChg>
      </pc:sldChg>
      <pc:sldChg chg="addSp modSp new mod">
        <pc:chgData name="Sambhav Patni" userId="7b611f8692b5496c" providerId="LiveId" clId="{61B84AF4-F108-49D7-BB35-39F312FB2D5B}" dt="2025-05-05T17:34:02.388" v="753" actId="14100"/>
        <pc:sldMkLst>
          <pc:docMk/>
          <pc:sldMk cId="2923274658" sldId="288"/>
        </pc:sldMkLst>
        <pc:picChg chg="add mod">
          <ac:chgData name="Sambhav Patni" userId="7b611f8692b5496c" providerId="LiveId" clId="{61B84AF4-F108-49D7-BB35-39F312FB2D5B}" dt="2025-05-05T17:34:02.388" v="753" actId="14100"/>
          <ac:picMkLst>
            <pc:docMk/>
            <pc:sldMk cId="2923274658" sldId="288"/>
            <ac:picMk id="3" creationId="{5EF2614F-357A-ACB9-9BB4-6B71289A74FD}"/>
          </ac:picMkLst>
        </pc:picChg>
      </pc:sldChg>
      <pc:sldChg chg="addSp modSp new mod">
        <pc:chgData name="Sambhav Patni" userId="7b611f8692b5496c" providerId="LiveId" clId="{61B84AF4-F108-49D7-BB35-39F312FB2D5B}" dt="2025-05-05T17:35:30.116" v="757" actId="1076"/>
        <pc:sldMkLst>
          <pc:docMk/>
          <pc:sldMk cId="614673909" sldId="289"/>
        </pc:sldMkLst>
        <pc:picChg chg="add mod">
          <ac:chgData name="Sambhav Patni" userId="7b611f8692b5496c" providerId="LiveId" clId="{61B84AF4-F108-49D7-BB35-39F312FB2D5B}" dt="2025-05-05T17:35:30.116" v="757" actId="1076"/>
          <ac:picMkLst>
            <pc:docMk/>
            <pc:sldMk cId="614673909" sldId="289"/>
            <ac:picMk id="4" creationId="{A53E2FA2-9C46-F274-5B7A-B8970E09D1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5DA54-1772-4820-9712-1A894F348D98}" type="datetimeFigureOut">
              <a:rPr lang="en-IN" smtClean="0"/>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AE12C-BAC1-45BF-8DB2-870942E406AB}" type="slidenum">
              <a:rPr lang="en-IN" smtClean="0"/>
              <a:t>‹#›</a:t>
            </a:fld>
            <a:endParaRPr lang="en-IN"/>
          </a:p>
        </p:txBody>
      </p:sp>
    </p:spTree>
    <p:extLst>
      <p:ext uri="{BB962C8B-B14F-4D97-AF65-F5344CB8AC3E}">
        <p14:creationId xmlns:p14="http://schemas.microsoft.com/office/powerpoint/2010/main" val="89887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0C557-634D-4459-B434-94F04B683E1C}"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3131107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4CB5E0-C32C-4A69-8A3E-79BF821D8F9E}"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122229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0B644-8752-4928-97C4-3FCA05CC710D}"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4203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3F9AB-2F2F-4D69-B531-FACD4D13A74A}"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715335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D08B14-E75F-4E81-AB3F-20C882701AA2}"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86073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AFD67D-E346-42FB-9C9C-55B07E00AB3E}"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1815815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D648A-351C-43F5-BAE7-86C08413931F}"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2405968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B85EF-A4AB-43B6-A466-8DFEB7F7AEF9}"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8890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C9C10E-0789-490C-9ECB-7258666B0133}"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144421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D1B74-CB89-44FC-B10A-E27F8265266F}"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204322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097807-69D8-42E8-A60B-DF2F472D6634}" type="datetime1">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357760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B75E9F-23A7-4644-829F-65873157005F}" type="datetime1">
              <a:rPr lang="en-IN" smtClean="0"/>
              <a:t>06-05-2025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3482913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A4DD69-78DD-4D6B-B8F9-C423544E2F20}" type="datetime1">
              <a:rPr lang="en-IN" smtClean="0"/>
              <a:t>06-05-2025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323888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3219B-6B97-46CF-9F27-5ED3424D556A}" type="datetime1">
              <a:rPr lang="en-IN" smtClean="0"/>
              <a:t>06-05-2025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403387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9397BE-E2E8-467B-81AC-1FF345FE3779}" type="datetime1">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258906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50F560-F5B8-415D-9FF7-E86AB5EBC024}" type="datetime1">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23674A-4350-4447-9B61-A93B4AEDF157}" type="slidenum">
              <a:rPr lang="en-IN" smtClean="0"/>
              <a:t>‹#›</a:t>
            </a:fld>
            <a:endParaRPr lang="en-IN"/>
          </a:p>
        </p:txBody>
      </p:sp>
    </p:spTree>
    <p:extLst>
      <p:ext uri="{BB962C8B-B14F-4D97-AF65-F5344CB8AC3E}">
        <p14:creationId xmlns:p14="http://schemas.microsoft.com/office/powerpoint/2010/main" val="182745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1FE874-AF1B-40DA-9E19-37284FAB8076}" type="datetime1">
              <a:rPr lang="en-IN" smtClean="0"/>
              <a:t>06-05-2025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923674A-4350-4447-9B61-A93B4AEDF157}" type="slidenum">
              <a:rPr lang="en-IN" smtClean="0"/>
              <a:t>‹#›</a:t>
            </a:fld>
            <a:endParaRPr lang="en-IN"/>
          </a:p>
        </p:txBody>
      </p:sp>
    </p:spTree>
    <p:extLst>
      <p:ext uri="{BB962C8B-B14F-4D97-AF65-F5344CB8AC3E}">
        <p14:creationId xmlns:p14="http://schemas.microsoft.com/office/powerpoint/2010/main" val="735657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EFEC-4392-2E2E-3812-E77A2B967836}"/>
              </a:ext>
            </a:extLst>
          </p:cNvPr>
          <p:cNvSpPr>
            <a:spLocks noGrp="1"/>
          </p:cNvSpPr>
          <p:nvPr>
            <p:ph type="ctrTitle"/>
          </p:nvPr>
        </p:nvSpPr>
        <p:spPr>
          <a:xfrm>
            <a:off x="189544" y="68827"/>
            <a:ext cx="9062611" cy="6789174"/>
          </a:xfrm>
        </p:spPr>
        <p:txBody>
          <a:bodyPr/>
          <a:lstStyle/>
          <a:p>
            <a:pPr algn="ctr"/>
            <a:r>
              <a:rPr lang="en-US" sz="2000" dirty="0"/>
              <a:t> </a:t>
            </a:r>
            <a:r>
              <a:rPr lang="en-US" sz="2400" dirty="0"/>
              <a:t>Website Designing On Crypto Currency Trading Platform</a:t>
            </a:r>
            <a:br>
              <a:rPr lang="en-US" sz="2400" dirty="0"/>
            </a:br>
            <a:r>
              <a:rPr lang="en-US" sz="2400" dirty="0"/>
              <a:t>(Crypto-X Pro )</a:t>
            </a:r>
            <a:br>
              <a:rPr lang="en-US" sz="2400" dirty="0"/>
            </a:br>
            <a:br>
              <a:rPr lang="en-US" sz="2400" dirty="0"/>
            </a:br>
            <a:r>
              <a:rPr lang="en-US" sz="2400" dirty="0"/>
              <a:t>Presented By  </a:t>
            </a:r>
            <a:br>
              <a:rPr lang="en-US" sz="2400" dirty="0"/>
            </a:br>
            <a:r>
              <a:rPr lang="en-US" sz="2400" dirty="0"/>
              <a:t>Sambhav Patni (BCA/45010/22, SP25)</a:t>
            </a:r>
            <a:br>
              <a:rPr lang="en-US" sz="2400" dirty="0"/>
            </a:br>
            <a:br>
              <a:rPr lang="en-US" sz="2400" dirty="0"/>
            </a:br>
            <a:r>
              <a:rPr lang="en-US" sz="2400" dirty="0"/>
              <a:t>Under Supervisor</a:t>
            </a:r>
            <a:br>
              <a:rPr lang="en-US" sz="2400" dirty="0"/>
            </a:br>
            <a:r>
              <a:rPr lang="en-US" sz="2400" dirty="0"/>
              <a:t>Dr. Swati Prasad(Assistant Professor, Department of CSE)</a:t>
            </a:r>
            <a:br>
              <a:rPr lang="en-US" sz="2800" dirty="0"/>
            </a:br>
            <a:br>
              <a:rPr lang="en-US" sz="3200" dirty="0"/>
            </a:br>
            <a:r>
              <a:rPr lang="en-US" sz="3200" dirty="0"/>
              <a:t> </a:t>
            </a:r>
            <a:endParaRPr lang="en-IN" dirty="0"/>
          </a:p>
        </p:txBody>
      </p:sp>
      <p:pic>
        <p:nvPicPr>
          <p:cNvPr id="5" name="Picture 4">
            <a:extLst>
              <a:ext uri="{FF2B5EF4-FFF2-40B4-BE49-F238E27FC236}">
                <a16:creationId xmlns:a16="http://schemas.microsoft.com/office/drawing/2014/main" id="{2A5D837C-3640-626B-6F15-DABB7DBFF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776" y="373059"/>
            <a:ext cx="2349910" cy="2339466"/>
          </a:xfrm>
          <a:prstGeom prst="rect">
            <a:avLst/>
          </a:prstGeom>
        </p:spPr>
      </p:pic>
      <p:sp>
        <p:nvSpPr>
          <p:cNvPr id="3" name="Slide Number Placeholder 2">
            <a:extLst>
              <a:ext uri="{FF2B5EF4-FFF2-40B4-BE49-F238E27FC236}">
                <a16:creationId xmlns:a16="http://schemas.microsoft.com/office/drawing/2014/main" id="{D54AB51F-4950-44F5-0802-946683CF5711}"/>
              </a:ext>
            </a:extLst>
          </p:cNvPr>
          <p:cNvSpPr>
            <a:spLocks noGrp="1"/>
          </p:cNvSpPr>
          <p:nvPr>
            <p:ph type="sldNum" sz="quarter" idx="12"/>
          </p:nvPr>
        </p:nvSpPr>
        <p:spPr/>
        <p:txBody>
          <a:bodyPr/>
          <a:lstStyle/>
          <a:p>
            <a:fld id="{F923674A-4350-4447-9B61-A93B4AEDF157}" type="slidenum">
              <a:rPr lang="en-IN" smtClean="0"/>
              <a:t>1</a:t>
            </a:fld>
            <a:endParaRPr lang="en-IN" dirty="0"/>
          </a:p>
        </p:txBody>
      </p:sp>
    </p:spTree>
    <p:extLst>
      <p:ext uri="{BB962C8B-B14F-4D97-AF65-F5344CB8AC3E}">
        <p14:creationId xmlns:p14="http://schemas.microsoft.com/office/powerpoint/2010/main" val="14167705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D521-7334-A240-EB5E-BC6236586F8A}"/>
              </a:ext>
            </a:extLst>
          </p:cNvPr>
          <p:cNvSpPr>
            <a:spLocks noGrp="1"/>
          </p:cNvSpPr>
          <p:nvPr>
            <p:ph type="title"/>
          </p:nvPr>
        </p:nvSpPr>
        <p:spPr>
          <a:xfrm>
            <a:off x="677334" y="609600"/>
            <a:ext cx="8596668" cy="688259"/>
          </a:xfrm>
        </p:spPr>
        <p:txBody>
          <a:bodyPr/>
          <a:lstStyle/>
          <a:p>
            <a:r>
              <a:rPr lang="en-US" dirty="0"/>
              <a:t>Design </a:t>
            </a:r>
            <a:endParaRPr lang="en-IN" dirty="0"/>
          </a:p>
        </p:txBody>
      </p:sp>
      <p:sp>
        <p:nvSpPr>
          <p:cNvPr id="3" name="Content Placeholder 2">
            <a:extLst>
              <a:ext uri="{FF2B5EF4-FFF2-40B4-BE49-F238E27FC236}">
                <a16:creationId xmlns:a16="http://schemas.microsoft.com/office/drawing/2014/main" id="{5021DF04-42B3-46DF-68ED-B58FE8A7FEC6}"/>
              </a:ext>
            </a:extLst>
          </p:cNvPr>
          <p:cNvSpPr>
            <a:spLocks noGrp="1"/>
          </p:cNvSpPr>
          <p:nvPr>
            <p:ph idx="1"/>
          </p:nvPr>
        </p:nvSpPr>
        <p:spPr>
          <a:xfrm>
            <a:off x="677334" y="1297859"/>
            <a:ext cx="8596668" cy="4743504"/>
          </a:xfrm>
        </p:spPr>
        <p:txBody>
          <a:bodyPr/>
          <a:lstStyle/>
          <a:p>
            <a:pPr algn="l">
              <a:buNone/>
            </a:pPr>
            <a:r>
              <a:rPr lang="en-IN" b="1" i="0" dirty="0">
                <a:solidFill>
                  <a:srgbClr val="0066CC"/>
                </a:solidFill>
                <a:effectLst/>
                <a:latin typeface="Arial" panose="020B0604020202020204" pitchFamily="34" charset="0"/>
              </a:rPr>
              <a:t>Technology Stack</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Frontend: HTML, CSS, JavaScript, React</a:t>
            </a:r>
            <a:r>
              <a:rPr lang="en-IN" dirty="0">
                <a:solidFill>
                  <a:srgbClr val="333333"/>
                </a:solidFill>
                <a:latin typeface="Arial" panose="020B0604020202020204" pitchFamily="34" charset="0"/>
              </a:rPr>
              <a:t> - </a:t>
            </a:r>
            <a:r>
              <a:rPr lang="en-IN" b="0" i="0" dirty="0">
                <a:solidFill>
                  <a:srgbClr val="333333"/>
                </a:solidFill>
                <a:effectLst/>
                <a:latin typeface="Arial" panose="020B0604020202020204" pitchFamily="34" charset="0"/>
              </a:rPr>
              <a:t>Web Sockets for real-time data</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Backend: Node.js</a:t>
            </a:r>
            <a:endParaRPr lang="en-IN" dirty="0">
              <a:solidFill>
                <a:srgbClr val="333333"/>
              </a:solidFill>
              <a:latin typeface="Arial" panose="020B0604020202020204" pitchFamily="34" charset="0"/>
            </a:endParaRP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Databases: SQL for user data</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Blockchain integrations: Multiple network support</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Security: Hardware security modules, encryption protocols</a:t>
            </a:r>
          </a:p>
          <a:p>
            <a:endParaRPr lang="en-IN" dirty="0"/>
          </a:p>
        </p:txBody>
      </p:sp>
      <p:sp>
        <p:nvSpPr>
          <p:cNvPr id="4" name="Slide Number Placeholder 3">
            <a:extLst>
              <a:ext uri="{FF2B5EF4-FFF2-40B4-BE49-F238E27FC236}">
                <a16:creationId xmlns:a16="http://schemas.microsoft.com/office/drawing/2014/main" id="{5EFC3B31-F9B6-E3C4-A256-BC94D17A67B1}"/>
              </a:ext>
            </a:extLst>
          </p:cNvPr>
          <p:cNvSpPr>
            <a:spLocks noGrp="1"/>
          </p:cNvSpPr>
          <p:nvPr>
            <p:ph type="sldNum" sz="quarter" idx="12"/>
          </p:nvPr>
        </p:nvSpPr>
        <p:spPr/>
        <p:txBody>
          <a:bodyPr/>
          <a:lstStyle/>
          <a:p>
            <a:fld id="{F923674A-4350-4447-9B61-A93B4AEDF157}" type="slidenum">
              <a:rPr lang="en-IN" smtClean="0"/>
              <a:t>10</a:t>
            </a:fld>
            <a:endParaRPr lang="en-IN"/>
          </a:p>
        </p:txBody>
      </p:sp>
    </p:spTree>
    <p:extLst>
      <p:ext uri="{BB962C8B-B14F-4D97-AF65-F5344CB8AC3E}">
        <p14:creationId xmlns:p14="http://schemas.microsoft.com/office/powerpoint/2010/main" val="368131445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930A-0109-22DD-C3AA-338CCA33BCF2}"/>
              </a:ext>
            </a:extLst>
          </p:cNvPr>
          <p:cNvSpPr>
            <a:spLocks noGrp="1"/>
          </p:cNvSpPr>
          <p:nvPr>
            <p:ph type="title"/>
          </p:nvPr>
        </p:nvSpPr>
        <p:spPr>
          <a:xfrm>
            <a:off x="677334" y="128380"/>
            <a:ext cx="8596668" cy="688258"/>
          </a:xfrm>
        </p:spPr>
        <p:txBody>
          <a:bodyPr>
            <a:normAutofit/>
          </a:bodyPr>
          <a:lstStyle/>
          <a:p>
            <a:pPr algn="ctr"/>
            <a:r>
              <a:rPr lang="en-US" dirty="0"/>
              <a:t>Level 0 DFD </a:t>
            </a:r>
            <a:endParaRPr lang="en-IN" dirty="0"/>
          </a:p>
        </p:txBody>
      </p:sp>
      <p:sp>
        <p:nvSpPr>
          <p:cNvPr id="3" name="Slide Number Placeholder 2">
            <a:extLst>
              <a:ext uri="{FF2B5EF4-FFF2-40B4-BE49-F238E27FC236}">
                <a16:creationId xmlns:a16="http://schemas.microsoft.com/office/drawing/2014/main" id="{8A4D834F-2983-39E5-A1B1-674DD4BA5E2B}"/>
              </a:ext>
            </a:extLst>
          </p:cNvPr>
          <p:cNvSpPr>
            <a:spLocks noGrp="1"/>
          </p:cNvSpPr>
          <p:nvPr>
            <p:ph type="sldNum" sz="quarter" idx="12"/>
          </p:nvPr>
        </p:nvSpPr>
        <p:spPr/>
        <p:txBody>
          <a:bodyPr/>
          <a:lstStyle/>
          <a:p>
            <a:fld id="{F923674A-4350-4447-9B61-A93B4AEDF157}" type="slidenum">
              <a:rPr lang="en-IN" smtClean="0"/>
              <a:t>11</a:t>
            </a:fld>
            <a:endParaRPr lang="en-IN"/>
          </a:p>
        </p:txBody>
      </p:sp>
      <p:pic>
        <p:nvPicPr>
          <p:cNvPr id="4" name="Picture 3">
            <a:extLst>
              <a:ext uri="{FF2B5EF4-FFF2-40B4-BE49-F238E27FC236}">
                <a16:creationId xmlns:a16="http://schemas.microsoft.com/office/drawing/2014/main" id="{31824F88-D019-3DE6-EA3E-92CB9ADEF7F9}"/>
              </a:ext>
            </a:extLst>
          </p:cNvPr>
          <p:cNvPicPr>
            <a:picLocks noChangeAspect="1"/>
          </p:cNvPicPr>
          <p:nvPr/>
        </p:nvPicPr>
        <p:blipFill>
          <a:blip r:embed="rId2"/>
          <a:stretch>
            <a:fillRect/>
          </a:stretch>
        </p:blipFill>
        <p:spPr>
          <a:xfrm>
            <a:off x="1471790" y="1025617"/>
            <a:ext cx="7802212" cy="5198307"/>
          </a:xfrm>
          <a:prstGeom prst="rect">
            <a:avLst/>
          </a:prstGeom>
        </p:spPr>
      </p:pic>
    </p:spTree>
    <p:extLst>
      <p:ext uri="{BB962C8B-B14F-4D97-AF65-F5344CB8AC3E}">
        <p14:creationId xmlns:p14="http://schemas.microsoft.com/office/powerpoint/2010/main" val="107635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B3E5-8A98-D144-C39E-729FC0CF9855}"/>
              </a:ext>
            </a:extLst>
          </p:cNvPr>
          <p:cNvSpPr>
            <a:spLocks noGrp="1"/>
          </p:cNvSpPr>
          <p:nvPr>
            <p:ph type="title"/>
          </p:nvPr>
        </p:nvSpPr>
        <p:spPr>
          <a:xfrm>
            <a:off x="677334" y="156238"/>
            <a:ext cx="8596668" cy="660400"/>
          </a:xfrm>
        </p:spPr>
        <p:txBody>
          <a:bodyPr/>
          <a:lstStyle/>
          <a:p>
            <a:pPr algn="ctr"/>
            <a:r>
              <a:rPr lang="en-US" dirty="0"/>
              <a:t>Level 1 DFD</a:t>
            </a:r>
            <a:endParaRPr lang="en-IN" dirty="0"/>
          </a:p>
        </p:txBody>
      </p:sp>
      <p:sp>
        <p:nvSpPr>
          <p:cNvPr id="3" name="Slide Number Placeholder 2">
            <a:extLst>
              <a:ext uri="{FF2B5EF4-FFF2-40B4-BE49-F238E27FC236}">
                <a16:creationId xmlns:a16="http://schemas.microsoft.com/office/drawing/2014/main" id="{BD0A3766-69DE-3EF0-625A-37C0061F19BF}"/>
              </a:ext>
            </a:extLst>
          </p:cNvPr>
          <p:cNvSpPr>
            <a:spLocks noGrp="1"/>
          </p:cNvSpPr>
          <p:nvPr>
            <p:ph type="sldNum" sz="quarter" idx="12"/>
          </p:nvPr>
        </p:nvSpPr>
        <p:spPr/>
        <p:txBody>
          <a:bodyPr/>
          <a:lstStyle/>
          <a:p>
            <a:fld id="{F923674A-4350-4447-9B61-A93B4AEDF157}" type="slidenum">
              <a:rPr lang="en-IN" smtClean="0"/>
              <a:t>12</a:t>
            </a:fld>
            <a:endParaRPr lang="en-IN"/>
          </a:p>
        </p:txBody>
      </p:sp>
      <p:pic>
        <p:nvPicPr>
          <p:cNvPr id="5" name="Picture 4">
            <a:extLst>
              <a:ext uri="{FF2B5EF4-FFF2-40B4-BE49-F238E27FC236}">
                <a16:creationId xmlns:a16="http://schemas.microsoft.com/office/drawing/2014/main" id="{F66625CF-6FC2-7531-90DB-18772E04A437}"/>
              </a:ext>
            </a:extLst>
          </p:cNvPr>
          <p:cNvPicPr>
            <a:picLocks noChangeAspect="1"/>
          </p:cNvPicPr>
          <p:nvPr/>
        </p:nvPicPr>
        <p:blipFill>
          <a:blip r:embed="rId2"/>
          <a:stretch>
            <a:fillRect/>
          </a:stretch>
        </p:blipFill>
        <p:spPr>
          <a:xfrm>
            <a:off x="1347018" y="761354"/>
            <a:ext cx="8003459" cy="5335293"/>
          </a:xfrm>
          <a:prstGeom prst="rect">
            <a:avLst/>
          </a:prstGeom>
        </p:spPr>
      </p:pic>
    </p:spTree>
    <p:extLst>
      <p:ext uri="{BB962C8B-B14F-4D97-AF65-F5344CB8AC3E}">
        <p14:creationId xmlns:p14="http://schemas.microsoft.com/office/powerpoint/2010/main" val="1334896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DE56-CAE7-FDAE-D42E-F89754483691}"/>
              </a:ext>
            </a:extLst>
          </p:cNvPr>
          <p:cNvSpPr>
            <a:spLocks noGrp="1"/>
          </p:cNvSpPr>
          <p:nvPr>
            <p:ph type="title"/>
          </p:nvPr>
        </p:nvSpPr>
        <p:spPr>
          <a:xfrm>
            <a:off x="677334" y="157877"/>
            <a:ext cx="8596668" cy="658761"/>
          </a:xfrm>
        </p:spPr>
        <p:txBody>
          <a:bodyPr/>
          <a:lstStyle/>
          <a:p>
            <a:pPr algn="ctr"/>
            <a:r>
              <a:rPr lang="en-US" dirty="0"/>
              <a:t>Use Case Diagram </a:t>
            </a:r>
            <a:endParaRPr lang="en-IN" dirty="0"/>
          </a:p>
        </p:txBody>
      </p:sp>
      <p:sp>
        <p:nvSpPr>
          <p:cNvPr id="3" name="Slide Number Placeholder 2">
            <a:extLst>
              <a:ext uri="{FF2B5EF4-FFF2-40B4-BE49-F238E27FC236}">
                <a16:creationId xmlns:a16="http://schemas.microsoft.com/office/drawing/2014/main" id="{91ED719F-6FBB-189E-2CD4-85670597E8DA}"/>
              </a:ext>
            </a:extLst>
          </p:cNvPr>
          <p:cNvSpPr>
            <a:spLocks noGrp="1"/>
          </p:cNvSpPr>
          <p:nvPr>
            <p:ph type="sldNum" sz="quarter" idx="12"/>
          </p:nvPr>
        </p:nvSpPr>
        <p:spPr/>
        <p:txBody>
          <a:bodyPr/>
          <a:lstStyle/>
          <a:p>
            <a:fld id="{F923674A-4350-4447-9B61-A93B4AEDF157}" type="slidenum">
              <a:rPr lang="en-IN" smtClean="0"/>
              <a:t>13</a:t>
            </a:fld>
            <a:endParaRPr lang="en-IN"/>
          </a:p>
        </p:txBody>
      </p:sp>
      <p:pic>
        <p:nvPicPr>
          <p:cNvPr id="5" name="Picture 4">
            <a:extLst>
              <a:ext uri="{FF2B5EF4-FFF2-40B4-BE49-F238E27FC236}">
                <a16:creationId xmlns:a16="http://schemas.microsoft.com/office/drawing/2014/main" id="{25BC1ADB-CAB5-0569-F39E-15C4D026DA70}"/>
              </a:ext>
            </a:extLst>
          </p:cNvPr>
          <p:cNvPicPr>
            <a:picLocks noChangeAspect="1"/>
          </p:cNvPicPr>
          <p:nvPr/>
        </p:nvPicPr>
        <p:blipFill>
          <a:blip r:embed="rId2"/>
          <a:stretch>
            <a:fillRect/>
          </a:stretch>
        </p:blipFill>
        <p:spPr>
          <a:xfrm>
            <a:off x="2347247" y="926486"/>
            <a:ext cx="5577553" cy="5577553"/>
          </a:xfrm>
          <a:prstGeom prst="rect">
            <a:avLst/>
          </a:prstGeom>
        </p:spPr>
      </p:pic>
    </p:spTree>
    <p:extLst>
      <p:ext uri="{BB962C8B-B14F-4D97-AF65-F5344CB8AC3E}">
        <p14:creationId xmlns:p14="http://schemas.microsoft.com/office/powerpoint/2010/main" val="3052584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A00C-C1CC-62AC-4ABF-DE230EB5A389}"/>
              </a:ext>
            </a:extLst>
          </p:cNvPr>
          <p:cNvSpPr>
            <a:spLocks noGrp="1"/>
          </p:cNvSpPr>
          <p:nvPr>
            <p:ph type="title"/>
          </p:nvPr>
        </p:nvSpPr>
        <p:spPr>
          <a:xfrm>
            <a:off x="765824" y="127820"/>
            <a:ext cx="8596668" cy="1320800"/>
          </a:xfrm>
        </p:spPr>
        <p:txBody>
          <a:bodyPr/>
          <a:lstStyle/>
          <a:p>
            <a:r>
              <a:rPr lang="en-US" dirty="0"/>
              <a:t>E-R Diagram </a:t>
            </a:r>
            <a:endParaRPr lang="en-IN" dirty="0"/>
          </a:p>
        </p:txBody>
      </p:sp>
      <p:sp>
        <p:nvSpPr>
          <p:cNvPr id="4" name="Slide Number Placeholder 3">
            <a:extLst>
              <a:ext uri="{FF2B5EF4-FFF2-40B4-BE49-F238E27FC236}">
                <a16:creationId xmlns:a16="http://schemas.microsoft.com/office/drawing/2014/main" id="{99275FB2-16D3-E815-05EC-034218172F8B}"/>
              </a:ext>
            </a:extLst>
          </p:cNvPr>
          <p:cNvSpPr>
            <a:spLocks noGrp="1"/>
          </p:cNvSpPr>
          <p:nvPr>
            <p:ph type="sldNum" sz="quarter" idx="12"/>
          </p:nvPr>
        </p:nvSpPr>
        <p:spPr/>
        <p:txBody>
          <a:bodyPr/>
          <a:lstStyle/>
          <a:p>
            <a:fld id="{F923674A-4350-4447-9B61-A93B4AEDF157}" type="slidenum">
              <a:rPr lang="en-IN" smtClean="0"/>
              <a:t>14</a:t>
            </a:fld>
            <a:endParaRPr lang="en-IN"/>
          </a:p>
        </p:txBody>
      </p:sp>
      <p:pic>
        <p:nvPicPr>
          <p:cNvPr id="3" name="Picture 2">
            <a:extLst>
              <a:ext uri="{FF2B5EF4-FFF2-40B4-BE49-F238E27FC236}">
                <a16:creationId xmlns:a16="http://schemas.microsoft.com/office/drawing/2014/main" id="{948E43A3-0744-9D0D-4D41-46380FE78C9E}"/>
              </a:ext>
            </a:extLst>
          </p:cNvPr>
          <p:cNvPicPr>
            <a:picLocks noChangeAspect="1"/>
          </p:cNvPicPr>
          <p:nvPr/>
        </p:nvPicPr>
        <p:blipFill>
          <a:blip r:embed="rId2"/>
          <a:stretch>
            <a:fillRect/>
          </a:stretch>
        </p:blipFill>
        <p:spPr>
          <a:xfrm>
            <a:off x="765824" y="764100"/>
            <a:ext cx="7296628" cy="5843569"/>
          </a:xfrm>
          <a:prstGeom prst="rect">
            <a:avLst/>
          </a:prstGeom>
        </p:spPr>
      </p:pic>
    </p:spTree>
    <p:extLst>
      <p:ext uri="{BB962C8B-B14F-4D97-AF65-F5344CB8AC3E}">
        <p14:creationId xmlns:p14="http://schemas.microsoft.com/office/powerpoint/2010/main" val="56302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0FB56-37E8-F0E9-FDDE-FEBA42B6EC29}"/>
              </a:ext>
            </a:extLst>
          </p:cNvPr>
          <p:cNvSpPr>
            <a:spLocks noGrp="1"/>
          </p:cNvSpPr>
          <p:nvPr>
            <p:ph type="sldNum" sz="quarter" idx="12"/>
          </p:nvPr>
        </p:nvSpPr>
        <p:spPr/>
        <p:txBody>
          <a:bodyPr/>
          <a:lstStyle/>
          <a:p>
            <a:fld id="{F923674A-4350-4447-9B61-A93B4AEDF157}" type="slidenum">
              <a:rPr lang="en-IN" smtClean="0"/>
              <a:t>15</a:t>
            </a:fld>
            <a:endParaRPr lang="en-IN"/>
          </a:p>
        </p:txBody>
      </p:sp>
      <p:pic>
        <p:nvPicPr>
          <p:cNvPr id="3" name="Picture 2">
            <a:extLst>
              <a:ext uri="{FF2B5EF4-FFF2-40B4-BE49-F238E27FC236}">
                <a16:creationId xmlns:a16="http://schemas.microsoft.com/office/drawing/2014/main" id="{5ABF8769-FA41-564F-210A-B6D60A5421A9}"/>
              </a:ext>
            </a:extLst>
          </p:cNvPr>
          <p:cNvPicPr>
            <a:picLocks noChangeAspect="1"/>
          </p:cNvPicPr>
          <p:nvPr/>
        </p:nvPicPr>
        <p:blipFill>
          <a:blip r:embed="rId2"/>
          <a:stretch>
            <a:fillRect/>
          </a:stretch>
        </p:blipFill>
        <p:spPr>
          <a:xfrm>
            <a:off x="394759" y="865695"/>
            <a:ext cx="8808234" cy="4675861"/>
          </a:xfrm>
          <a:prstGeom prst="rect">
            <a:avLst/>
          </a:prstGeom>
        </p:spPr>
      </p:pic>
    </p:spTree>
    <p:extLst>
      <p:ext uri="{BB962C8B-B14F-4D97-AF65-F5344CB8AC3E}">
        <p14:creationId xmlns:p14="http://schemas.microsoft.com/office/powerpoint/2010/main" val="22707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ADFB4B-61A3-F35D-AA1A-9E5A8A0DA2E1}"/>
              </a:ext>
            </a:extLst>
          </p:cNvPr>
          <p:cNvSpPr>
            <a:spLocks noGrp="1"/>
          </p:cNvSpPr>
          <p:nvPr>
            <p:ph type="sldNum" sz="quarter" idx="12"/>
          </p:nvPr>
        </p:nvSpPr>
        <p:spPr/>
        <p:txBody>
          <a:bodyPr/>
          <a:lstStyle/>
          <a:p>
            <a:fld id="{F923674A-4350-4447-9B61-A93B4AEDF157}" type="slidenum">
              <a:rPr lang="en-IN" smtClean="0"/>
              <a:t>16</a:t>
            </a:fld>
            <a:endParaRPr lang="en-IN"/>
          </a:p>
        </p:txBody>
      </p:sp>
      <p:pic>
        <p:nvPicPr>
          <p:cNvPr id="3" name="Picture 2">
            <a:extLst>
              <a:ext uri="{FF2B5EF4-FFF2-40B4-BE49-F238E27FC236}">
                <a16:creationId xmlns:a16="http://schemas.microsoft.com/office/drawing/2014/main" id="{ECEA283E-A406-114E-2FE4-D97253208C9F}"/>
              </a:ext>
            </a:extLst>
          </p:cNvPr>
          <p:cNvPicPr>
            <a:picLocks noChangeAspect="1"/>
          </p:cNvPicPr>
          <p:nvPr/>
        </p:nvPicPr>
        <p:blipFill>
          <a:blip r:embed="rId2"/>
          <a:stretch>
            <a:fillRect/>
          </a:stretch>
        </p:blipFill>
        <p:spPr>
          <a:xfrm>
            <a:off x="322563" y="872480"/>
            <a:ext cx="8951439" cy="4761403"/>
          </a:xfrm>
          <a:prstGeom prst="rect">
            <a:avLst/>
          </a:prstGeom>
        </p:spPr>
      </p:pic>
    </p:spTree>
    <p:extLst>
      <p:ext uri="{BB962C8B-B14F-4D97-AF65-F5344CB8AC3E}">
        <p14:creationId xmlns:p14="http://schemas.microsoft.com/office/powerpoint/2010/main" val="170772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1F976C-A2E6-D071-9905-C33864F3C2C4}"/>
              </a:ext>
            </a:extLst>
          </p:cNvPr>
          <p:cNvSpPr>
            <a:spLocks noGrp="1"/>
          </p:cNvSpPr>
          <p:nvPr>
            <p:ph type="sldNum" sz="quarter" idx="12"/>
          </p:nvPr>
        </p:nvSpPr>
        <p:spPr/>
        <p:txBody>
          <a:bodyPr/>
          <a:lstStyle/>
          <a:p>
            <a:fld id="{F923674A-4350-4447-9B61-A93B4AEDF157}" type="slidenum">
              <a:rPr lang="en-IN" smtClean="0"/>
              <a:t>17</a:t>
            </a:fld>
            <a:endParaRPr lang="en-IN"/>
          </a:p>
        </p:txBody>
      </p:sp>
      <p:pic>
        <p:nvPicPr>
          <p:cNvPr id="3" name="Picture 2">
            <a:extLst>
              <a:ext uri="{FF2B5EF4-FFF2-40B4-BE49-F238E27FC236}">
                <a16:creationId xmlns:a16="http://schemas.microsoft.com/office/drawing/2014/main" id="{5E480071-5EDA-8DB1-D3CD-3951C7061C5E}"/>
              </a:ext>
            </a:extLst>
          </p:cNvPr>
          <p:cNvPicPr>
            <a:picLocks noChangeAspect="1"/>
          </p:cNvPicPr>
          <p:nvPr/>
        </p:nvPicPr>
        <p:blipFill>
          <a:blip r:embed="rId2"/>
          <a:stretch>
            <a:fillRect/>
          </a:stretch>
        </p:blipFill>
        <p:spPr>
          <a:xfrm>
            <a:off x="294968" y="617383"/>
            <a:ext cx="9097429" cy="4810024"/>
          </a:xfrm>
          <a:prstGeom prst="rect">
            <a:avLst/>
          </a:prstGeom>
        </p:spPr>
      </p:pic>
    </p:spTree>
    <p:extLst>
      <p:ext uri="{BB962C8B-B14F-4D97-AF65-F5344CB8AC3E}">
        <p14:creationId xmlns:p14="http://schemas.microsoft.com/office/powerpoint/2010/main" val="2966778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600FE0-8161-C5D9-ACA7-A3340BAC8AEA}"/>
              </a:ext>
            </a:extLst>
          </p:cNvPr>
          <p:cNvSpPr>
            <a:spLocks noGrp="1"/>
          </p:cNvSpPr>
          <p:nvPr>
            <p:ph type="sldNum" sz="quarter" idx="12"/>
          </p:nvPr>
        </p:nvSpPr>
        <p:spPr/>
        <p:txBody>
          <a:bodyPr/>
          <a:lstStyle/>
          <a:p>
            <a:fld id="{F923674A-4350-4447-9B61-A93B4AEDF157}" type="slidenum">
              <a:rPr lang="en-IN" smtClean="0"/>
              <a:t>18</a:t>
            </a:fld>
            <a:endParaRPr lang="en-IN"/>
          </a:p>
        </p:txBody>
      </p:sp>
      <p:pic>
        <p:nvPicPr>
          <p:cNvPr id="3" name="Picture 2">
            <a:extLst>
              <a:ext uri="{FF2B5EF4-FFF2-40B4-BE49-F238E27FC236}">
                <a16:creationId xmlns:a16="http://schemas.microsoft.com/office/drawing/2014/main" id="{CA49D994-AD96-124F-EF1E-98E2712A33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134" y="543978"/>
            <a:ext cx="8988867" cy="4771290"/>
          </a:xfrm>
          <a:prstGeom prst="rect">
            <a:avLst/>
          </a:prstGeom>
        </p:spPr>
      </p:pic>
    </p:spTree>
    <p:extLst>
      <p:ext uri="{BB962C8B-B14F-4D97-AF65-F5344CB8AC3E}">
        <p14:creationId xmlns:p14="http://schemas.microsoft.com/office/powerpoint/2010/main" val="572192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FFFF5-728B-5EA5-EE61-A36C2BE00586}"/>
              </a:ext>
            </a:extLst>
          </p:cNvPr>
          <p:cNvSpPr>
            <a:spLocks noGrp="1"/>
          </p:cNvSpPr>
          <p:nvPr>
            <p:ph type="sldNum" sz="quarter" idx="12"/>
          </p:nvPr>
        </p:nvSpPr>
        <p:spPr/>
        <p:txBody>
          <a:bodyPr/>
          <a:lstStyle/>
          <a:p>
            <a:fld id="{F923674A-4350-4447-9B61-A93B4AEDF157}" type="slidenum">
              <a:rPr lang="en-IN" smtClean="0"/>
              <a:t>19</a:t>
            </a:fld>
            <a:endParaRPr lang="en-IN"/>
          </a:p>
        </p:txBody>
      </p:sp>
      <p:pic>
        <p:nvPicPr>
          <p:cNvPr id="3" name="Picture 2">
            <a:extLst>
              <a:ext uri="{FF2B5EF4-FFF2-40B4-BE49-F238E27FC236}">
                <a16:creationId xmlns:a16="http://schemas.microsoft.com/office/drawing/2014/main" id="{DAD3903B-1801-77BF-BBE8-3FCC0748ABB4}"/>
              </a:ext>
            </a:extLst>
          </p:cNvPr>
          <p:cNvPicPr>
            <a:picLocks noChangeAspect="1"/>
          </p:cNvPicPr>
          <p:nvPr/>
        </p:nvPicPr>
        <p:blipFill>
          <a:blip r:embed="rId2"/>
          <a:stretch>
            <a:fillRect/>
          </a:stretch>
        </p:blipFill>
        <p:spPr>
          <a:xfrm>
            <a:off x="265471" y="451513"/>
            <a:ext cx="9143999" cy="4863829"/>
          </a:xfrm>
          <a:prstGeom prst="rect">
            <a:avLst/>
          </a:prstGeom>
        </p:spPr>
      </p:pic>
    </p:spTree>
    <p:extLst>
      <p:ext uri="{BB962C8B-B14F-4D97-AF65-F5344CB8AC3E}">
        <p14:creationId xmlns:p14="http://schemas.microsoft.com/office/powerpoint/2010/main" val="275107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5D97A-F8C3-922C-F30D-F147F1CD469E}"/>
              </a:ext>
            </a:extLst>
          </p:cNvPr>
          <p:cNvSpPr>
            <a:spLocks noGrp="1"/>
          </p:cNvSpPr>
          <p:nvPr>
            <p:ph type="title"/>
          </p:nvPr>
        </p:nvSpPr>
        <p:spPr>
          <a:xfrm>
            <a:off x="147483" y="404643"/>
            <a:ext cx="9188359" cy="883576"/>
          </a:xfrm>
        </p:spPr>
        <p:txBody>
          <a:bodyPr/>
          <a:lstStyle/>
          <a:p>
            <a:r>
              <a:rPr lang="en-US" dirty="0"/>
              <a:t>What is Crypto Currency Trading Platform?</a:t>
            </a:r>
            <a:endParaRPr lang="en-IN" dirty="0"/>
          </a:p>
        </p:txBody>
      </p:sp>
      <p:pic>
        <p:nvPicPr>
          <p:cNvPr id="1026" name="Picture 2" descr="Cryptocurrency Explained With Pros and Cons for Investment">
            <a:extLst>
              <a:ext uri="{FF2B5EF4-FFF2-40B4-BE49-F238E27FC236}">
                <a16:creationId xmlns:a16="http://schemas.microsoft.com/office/drawing/2014/main" id="{BFEBADE7-98EE-0BC0-AD58-C8FB5222D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66" y="4218705"/>
            <a:ext cx="3606138" cy="2404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yptocurrency Regulations Around the World">
            <a:extLst>
              <a:ext uri="{FF2B5EF4-FFF2-40B4-BE49-F238E27FC236}">
                <a16:creationId xmlns:a16="http://schemas.microsoft.com/office/drawing/2014/main" id="{82658880-6206-E5A5-D3B6-920EDF797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189" y="4185775"/>
            <a:ext cx="3703074" cy="24699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8D6E23C0-EC46-8BC6-F487-5AD435B6CF1D}"/>
              </a:ext>
            </a:extLst>
          </p:cNvPr>
          <p:cNvSpPr>
            <a:spLocks noGrp="1" noChangeArrowheads="1"/>
          </p:cNvSpPr>
          <p:nvPr>
            <p:ph idx="1"/>
          </p:nvPr>
        </p:nvSpPr>
        <p:spPr bwMode="auto">
          <a:xfrm>
            <a:off x="46494" y="1074214"/>
            <a:ext cx="1116203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buClrTx/>
              <a:buSzTx/>
              <a:buFont typeface="Arial" panose="020B0604020202020204" pitchFamily="34" charset="0"/>
              <a:buChar char="•"/>
            </a:pPr>
            <a:r>
              <a:rPr lang="en-US" b="0" i="0" dirty="0">
                <a:solidFill>
                  <a:schemeClr val="tx1"/>
                </a:solidFill>
                <a:effectLst/>
                <a:latin typeface="Google Sans"/>
              </a:rPr>
              <a:t>Cryptocurrency is a digital or virtual currency secured by cryptography, meaning it exists only online. </a:t>
            </a:r>
          </a:p>
          <a:p>
            <a:pPr marL="0" indent="0" algn="just" defTabSz="914400" eaLnBrk="0" fontAlgn="base" hangingPunct="0">
              <a:spcBef>
                <a:spcPct val="0"/>
              </a:spcBef>
              <a:spcAft>
                <a:spcPct val="0"/>
              </a:spcAft>
              <a:buClrTx/>
              <a:buSzTx/>
              <a:buNone/>
            </a:pPr>
            <a:r>
              <a:rPr lang="en-US" b="0" i="0" dirty="0">
                <a:solidFill>
                  <a:schemeClr val="tx1"/>
                </a:solidFill>
                <a:effectLst/>
                <a:latin typeface="Google Sans"/>
              </a:rPr>
              <a:t>       It's a medium of exchange used to buy goods and services, with transactions recorded on a </a:t>
            </a:r>
          </a:p>
          <a:p>
            <a:pPr marL="0" indent="0" algn="just" defTabSz="914400" eaLnBrk="0" fontAlgn="base" hangingPunct="0">
              <a:spcBef>
                <a:spcPct val="0"/>
              </a:spcBef>
              <a:spcAft>
                <a:spcPct val="0"/>
              </a:spcAft>
              <a:buClrTx/>
              <a:buSzTx/>
              <a:buNone/>
            </a:pPr>
            <a:r>
              <a:rPr lang="en-US" b="0" i="0" dirty="0">
                <a:solidFill>
                  <a:schemeClr val="tx1"/>
                </a:solidFill>
                <a:effectLst/>
                <a:latin typeface="Google Sans"/>
              </a:rPr>
              <a:t>       public shared ledger called a blockchain. Unlike traditional currencies, cryptocurrencies are decentralized. </a:t>
            </a:r>
            <a:endParaRPr lang="en-US" dirty="0">
              <a:solidFill>
                <a:schemeClr val="tx1"/>
              </a:solidFill>
              <a:latin typeface="Google Sans"/>
            </a:endParaRPr>
          </a:p>
          <a:p>
            <a:pPr marL="0" indent="0" algn="just" defTabSz="91440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defTabSz="914400" eaLnBrk="0" fontAlgn="base" hangingPunct="0">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cryptocurrency trading platform</a:t>
            </a:r>
            <a:r>
              <a:rPr kumimoji="0" lang="en-US" altLang="en-US" sz="1800" b="0" i="0" u="none" strike="noStrike" cap="none" normalizeH="0" baseline="0" dirty="0">
                <a:ln>
                  <a:noFill/>
                </a:ln>
                <a:solidFill>
                  <a:schemeClr val="tx1"/>
                </a:solidFill>
                <a:effectLst/>
                <a:latin typeface="Arial" panose="020B0604020202020204" pitchFamily="34" charset="0"/>
              </a:rPr>
              <a:t> is an online marketplace for buying, selling, </a:t>
            </a:r>
          </a:p>
          <a:p>
            <a:pPr marL="0" indent="0" algn="just"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     and exchanging digital currencies like </a:t>
            </a:r>
            <a:r>
              <a:rPr kumimoji="0" lang="en-US" altLang="en-US" sz="1800" b="1" i="0" u="none" strike="noStrike" cap="none" normalizeH="0" baseline="0" dirty="0">
                <a:ln>
                  <a:noFill/>
                </a:ln>
                <a:solidFill>
                  <a:schemeClr val="tx1"/>
                </a:solidFill>
                <a:effectLst/>
                <a:latin typeface="Arial" panose="020B0604020202020204" pitchFamily="34" charset="0"/>
              </a:rPr>
              <a:t>Bitcoin, Ethereum, and altcoins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algn="just" defTabSz="914400" eaLnBrk="0" fontAlgn="base" hangingPunct="0">
              <a:spcBef>
                <a:spcPct val="0"/>
              </a:spcBef>
              <a:spcAft>
                <a:spcPct val="0"/>
              </a:spcAft>
              <a:buClrTx/>
              <a:buSz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operates </a:t>
            </a:r>
            <a:r>
              <a:rPr kumimoji="0" lang="en-US" altLang="en-US" sz="1800" b="1" i="0" u="none" strike="noStrike" cap="none" normalizeH="0" baseline="0" dirty="0">
                <a:ln>
                  <a:noFill/>
                </a:ln>
                <a:solidFill>
                  <a:schemeClr val="tx1"/>
                </a:solidFill>
                <a:effectLst/>
                <a:latin typeface="Arial" panose="020B0604020202020204" pitchFamily="34" charset="0"/>
              </a:rPr>
              <a:t>like a stock exchange</a:t>
            </a:r>
            <a:r>
              <a:rPr kumimoji="0" lang="en-US" altLang="en-US" sz="1800" b="0" i="0" u="none" strike="noStrike" cap="none" normalizeH="0" baseline="0" dirty="0">
                <a:ln>
                  <a:noFill/>
                </a:ln>
                <a:solidFill>
                  <a:schemeClr val="tx1"/>
                </a:solidFill>
                <a:effectLst/>
                <a:latin typeface="Arial" panose="020B0604020202020204" pitchFamily="34" charset="0"/>
              </a:rPr>
              <a:t> but focuses on </a:t>
            </a:r>
            <a:r>
              <a:rPr kumimoji="0" lang="en-US" altLang="en-US" sz="1800" b="1" i="0" u="none" strike="noStrike" cap="none" normalizeH="0" baseline="0" dirty="0">
                <a:ln>
                  <a:noFill/>
                </a:ln>
                <a:solidFill>
                  <a:schemeClr val="tx1"/>
                </a:solidFill>
                <a:effectLst/>
                <a:latin typeface="Arial" panose="020B0604020202020204" pitchFamily="34" charset="0"/>
              </a:rPr>
              <a:t>digital assets</a:t>
            </a:r>
            <a:r>
              <a:rPr kumimoji="0" lang="en-US" altLang="en-US" sz="1800" b="0" i="0" u="none" strike="noStrike" cap="none" normalizeH="0" baseline="0" dirty="0">
                <a:ln>
                  <a:noFill/>
                </a:ln>
                <a:solidFill>
                  <a:schemeClr val="tx1"/>
                </a:solidFill>
                <a:effectLst/>
                <a:latin typeface="Arial" panose="020B0604020202020204" pitchFamily="34" charset="0"/>
              </a:rPr>
              <a:t> instead of traditional stocks.</a:t>
            </a:r>
          </a:p>
          <a:p>
            <a:pPr marL="0" indent="0" algn="just"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R="0" lvl="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Some platforms support </a:t>
            </a:r>
            <a:r>
              <a:rPr kumimoji="0" lang="en-US" altLang="en-US" sz="1800" b="1" i="0" u="none" strike="noStrike" cap="none" normalizeH="0" baseline="0" dirty="0">
                <a:ln>
                  <a:noFill/>
                </a:ln>
                <a:solidFill>
                  <a:schemeClr val="tx1"/>
                </a:solidFill>
                <a:effectLst/>
                <a:latin typeface="Arial" panose="020B0604020202020204" pitchFamily="34" charset="0"/>
              </a:rPr>
              <a:t>fiat-to-crypto transactions</a:t>
            </a:r>
            <a:r>
              <a:rPr kumimoji="0" lang="en-US" altLang="en-US" sz="1800" b="0" i="0" u="none" strike="noStrike" cap="none" normalizeH="0" baseline="0" dirty="0">
                <a:ln>
                  <a:noFill/>
                </a:ln>
                <a:solidFill>
                  <a:schemeClr val="tx1"/>
                </a:solidFill>
                <a:effectLst/>
                <a:latin typeface="Arial" panose="020B0604020202020204" pitchFamily="34" charset="0"/>
              </a:rPr>
              <a:t>, while others allow only </a:t>
            </a:r>
            <a:r>
              <a:rPr kumimoji="0" lang="en-US" altLang="en-US" sz="1800" b="1" i="0" u="none" strike="noStrike" cap="none" normalizeH="0" baseline="0" dirty="0">
                <a:ln>
                  <a:noFill/>
                </a:ln>
                <a:solidFill>
                  <a:schemeClr val="tx1"/>
                </a:solidFill>
                <a:effectLst/>
                <a:latin typeface="Arial" panose="020B0604020202020204" pitchFamily="34" charset="0"/>
              </a:rPr>
              <a:t>crypto-to-crypto trading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Slide Number Placeholder 2">
            <a:extLst>
              <a:ext uri="{FF2B5EF4-FFF2-40B4-BE49-F238E27FC236}">
                <a16:creationId xmlns:a16="http://schemas.microsoft.com/office/drawing/2014/main" id="{8078232F-D38E-DFEB-03E0-51C6151249E3}"/>
              </a:ext>
            </a:extLst>
          </p:cNvPr>
          <p:cNvSpPr>
            <a:spLocks noGrp="1"/>
          </p:cNvSpPr>
          <p:nvPr>
            <p:ph type="sldNum" sz="quarter" idx="12"/>
          </p:nvPr>
        </p:nvSpPr>
        <p:spPr/>
        <p:txBody>
          <a:bodyPr/>
          <a:lstStyle/>
          <a:p>
            <a:fld id="{F923674A-4350-4447-9B61-A93B4AEDF157}" type="slidenum">
              <a:rPr lang="en-IN" smtClean="0"/>
              <a:t>2</a:t>
            </a:fld>
            <a:endParaRPr lang="en-IN"/>
          </a:p>
        </p:txBody>
      </p:sp>
    </p:spTree>
    <p:extLst>
      <p:ext uri="{BB962C8B-B14F-4D97-AF65-F5344CB8AC3E}">
        <p14:creationId xmlns:p14="http://schemas.microsoft.com/office/powerpoint/2010/main" val="4095270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812C2B-C1E8-D4A7-1307-676ECD840492}"/>
              </a:ext>
            </a:extLst>
          </p:cNvPr>
          <p:cNvSpPr>
            <a:spLocks noGrp="1"/>
          </p:cNvSpPr>
          <p:nvPr>
            <p:ph type="sldNum" sz="quarter" idx="12"/>
          </p:nvPr>
        </p:nvSpPr>
        <p:spPr/>
        <p:txBody>
          <a:bodyPr/>
          <a:lstStyle/>
          <a:p>
            <a:fld id="{F923674A-4350-4447-9B61-A93B4AEDF157}" type="slidenum">
              <a:rPr lang="en-IN" smtClean="0"/>
              <a:t>20</a:t>
            </a:fld>
            <a:endParaRPr lang="en-IN"/>
          </a:p>
        </p:txBody>
      </p:sp>
      <p:pic>
        <p:nvPicPr>
          <p:cNvPr id="3" name="Picture 2">
            <a:extLst>
              <a:ext uri="{FF2B5EF4-FFF2-40B4-BE49-F238E27FC236}">
                <a16:creationId xmlns:a16="http://schemas.microsoft.com/office/drawing/2014/main" id="{3E83487F-A8F1-B2CF-D834-AA3676942E0E}"/>
              </a:ext>
            </a:extLst>
          </p:cNvPr>
          <p:cNvPicPr>
            <a:picLocks noChangeAspect="1"/>
          </p:cNvPicPr>
          <p:nvPr/>
        </p:nvPicPr>
        <p:blipFill>
          <a:blip r:embed="rId2"/>
          <a:stretch>
            <a:fillRect/>
          </a:stretch>
        </p:blipFill>
        <p:spPr>
          <a:xfrm>
            <a:off x="255639" y="451513"/>
            <a:ext cx="9198176" cy="4892646"/>
          </a:xfrm>
          <a:prstGeom prst="rect">
            <a:avLst/>
          </a:prstGeom>
        </p:spPr>
      </p:pic>
    </p:spTree>
    <p:extLst>
      <p:ext uri="{BB962C8B-B14F-4D97-AF65-F5344CB8AC3E}">
        <p14:creationId xmlns:p14="http://schemas.microsoft.com/office/powerpoint/2010/main" val="243738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BE2AA-8978-ECC5-89EA-1C563B6A3D0B}"/>
              </a:ext>
            </a:extLst>
          </p:cNvPr>
          <p:cNvSpPr>
            <a:spLocks noGrp="1"/>
          </p:cNvSpPr>
          <p:nvPr>
            <p:ph type="sldNum" sz="quarter" idx="12"/>
          </p:nvPr>
        </p:nvSpPr>
        <p:spPr/>
        <p:txBody>
          <a:bodyPr/>
          <a:lstStyle/>
          <a:p>
            <a:fld id="{F923674A-4350-4447-9B61-A93B4AEDF157}" type="slidenum">
              <a:rPr lang="en-IN" smtClean="0"/>
              <a:t>21</a:t>
            </a:fld>
            <a:endParaRPr lang="en-IN"/>
          </a:p>
        </p:txBody>
      </p:sp>
      <p:pic>
        <p:nvPicPr>
          <p:cNvPr id="3" name="Picture 2">
            <a:extLst>
              <a:ext uri="{FF2B5EF4-FFF2-40B4-BE49-F238E27FC236}">
                <a16:creationId xmlns:a16="http://schemas.microsoft.com/office/drawing/2014/main" id="{4408F6BB-EFCD-051E-B146-D704A0275FB1}"/>
              </a:ext>
            </a:extLst>
          </p:cNvPr>
          <p:cNvPicPr>
            <a:picLocks noChangeAspect="1"/>
          </p:cNvPicPr>
          <p:nvPr/>
        </p:nvPicPr>
        <p:blipFill>
          <a:blip r:embed="rId2"/>
          <a:stretch>
            <a:fillRect/>
          </a:stretch>
        </p:blipFill>
        <p:spPr>
          <a:xfrm>
            <a:off x="304800" y="674171"/>
            <a:ext cx="9087391" cy="4862721"/>
          </a:xfrm>
          <a:prstGeom prst="rect">
            <a:avLst/>
          </a:prstGeom>
        </p:spPr>
      </p:pic>
    </p:spTree>
    <p:extLst>
      <p:ext uri="{BB962C8B-B14F-4D97-AF65-F5344CB8AC3E}">
        <p14:creationId xmlns:p14="http://schemas.microsoft.com/office/powerpoint/2010/main" val="2875011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7C648A-7AEE-545A-8EFF-66A9EC983B7A}"/>
              </a:ext>
            </a:extLst>
          </p:cNvPr>
          <p:cNvSpPr>
            <a:spLocks noGrp="1"/>
          </p:cNvSpPr>
          <p:nvPr>
            <p:ph type="sldNum" sz="quarter" idx="12"/>
          </p:nvPr>
        </p:nvSpPr>
        <p:spPr/>
        <p:txBody>
          <a:bodyPr/>
          <a:lstStyle/>
          <a:p>
            <a:fld id="{F923674A-4350-4447-9B61-A93B4AEDF157}" type="slidenum">
              <a:rPr lang="en-IN" smtClean="0"/>
              <a:t>22</a:t>
            </a:fld>
            <a:endParaRPr lang="en-IN"/>
          </a:p>
        </p:txBody>
      </p:sp>
      <p:pic>
        <p:nvPicPr>
          <p:cNvPr id="3" name="Picture 2">
            <a:extLst>
              <a:ext uri="{FF2B5EF4-FFF2-40B4-BE49-F238E27FC236}">
                <a16:creationId xmlns:a16="http://schemas.microsoft.com/office/drawing/2014/main" id="{45105A7C-3CAF-1734-B6EA-3531F98EADDB}"/>
              </a:ext>
            </a:extLst>
          </p:cNvPr>
          <p:cNvPicPr>
            <a:picLocks noChangeAspect="1"/>
          </p:cNvPicPr>
          <p:nvPr/>
        </p:nvPicPr>
        <p:blipFill>
          <a:blip r:embed="rId2"/>
          <a:stretch>
            <a:fillRect/>
          </a:stretch>
        </p:blipFill>
        <p:spPr>
          <a:xfrm>
            <a:off x="172798" y="1038445"/>
            <a:ext cx="9363041" cy="3446396"/>
          </a:xfrm>
          <a:prstGeom prst="rect">
            <a:avLst/>
          </a:prstGeom>
        </p:spPr>
      </p:pic>
    </p:spTree>
    <p:extLst>
      <p:ext uri="{BB962C8B-B14F-4D97-AF65-F5344CB8AC3E}">
        <p14:creationId xmlns:p14="http://schemas.microsoft.com/office/powerpoint/2010/main" val="401678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DED16-01D8-A34A-EAE1-6E2D04D0C7DA}"/>
              </a:ext>
            </a:extLst>
          </p:cNvPr>
          <p:cNvSpPr>
            <a:spLocks noGrp="1"/>
          </p:cNvSpPr>
          <p:nvPr>
            <p:ph type="sldNum" sz="quarter" idx="12"/>
          </p:nvPr>
        </p:nvSpPr>
        <p:spPr/>
        <p:txBody>
          <a:bodyPr/>
          <a:lstStyle/>
          <a:p>
            <a:fld id="{F923674A-4350-4447-9B61-A93B4AEDF157}" type="slidenum">
              <a:rPr lang="en-IN" smtClean="0"/>
              <a:t>23</a:t>
            </a:fld>
            <a:endParaRPr lang="en-IN"/>
          </a:p>
        </p:txBody>
      </p:sp>
      <p:pic>
        <p:nvPicPr>
          <p:cNvPr id="3" name="Picture 2">
            <a:extLst>
              <a:ext uri="{FF2B5EF4-FFF2-40B4-BE49-F238E27FC236}">
                <a16:creationId xmlns:a16="http://schemas.microsoft.com/office/drawing/2014/main" id="{E6781C76-7885-B35A-3128-7FB5A8E66BEB}"/>
              </a:ext>
            </a:extLst>
          </p:cNvPr>
          <p:cNvPicPr>
            <a:picLocks noChangeAspect="1"/>
          </p:cNvPicPr>
          <p:nvPr/>
        </p:nvPicPr>
        <p:blipFill>
          <a:blip r:embed="rId2"/>
          <a:stretch>
            <a:fillRect/>
          </a:stretch>
        </p:blipFill>
        <p:spPr>
          <a:xfrm>
            <a:off x="235974" y="335877"/>
            <a:ext cx="9202462" cy="4904716"/>
          </a:xfrm>
          <a:prstGeom prst="rect">
            <a:avLst/>
          </a:prstGeom>
        </p:spPr>
      </p:pic>
    </p:spTree>
    <p:extLst>
      <p:ext uri="{BB962C8B-B14F-4D97-AF65-F5344CB8AC3E}">
        <p14:creationId xmlns:p14="http://schemas.microsoft.com/office/powerpoint/2010/main" val="3336118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B79D6-4E27-C61B-38F3-34BDC2635EDA}"/>
              </a:ext>
            </a:extLst>
          </p:cNvPr>
          <p:cNvSpPr>
            <a:spLocks noGrp="1"/>
          </p:cNvSpPr>
          <p:nvPr>
            <p:ph type="sldNum" sz="quarter" idx="12"/>
          </p:nvPr>
        </p:nvSpPr>
        <p:spPr/>
        <p:txBody>
          <a:bodyPr/>
          <a:lstStyle/>
          <a:p>
            <a:fld id="{F923674A-4350-4447-9B61-A93B4AEDF157}" type="slidenum">
              <a:rPr lang="en-IN" smtClean="0"/>
              <a:t>24</a:t>
            </a:fld>
            <a:endParaRPr lang="en-IN"/>
          </a:p>
        </p:txBody>
      </p:sp>
      <p:pic>
        <p:nvPicPr>
          <p:cNvPr id="3" name="Picture 2">
            <a:extLst>
              <a:ext uri="{FF2B5EF4-FFF2-40B4-BE49-F238E27FC236}">
                <a16:creationId xmlns:a16="http://schemas.microsoft.com/office/drawing/2014/main" id="{83F8AF9B-C40B-D2B4-D082-D6E223E347A5}"/>
              </a:ext>
            </a:extLst>
          </p:cNvPr>
          <p:cNvPicPr>
            <a:picLocks noChangeAspect="1"/>
          </p:cNvPicPr>
          <p:nvPr/>
        </p:nvPicPr>
        <p:blipFill>
          <a:blip r:embed="rId2"/>
          <a:stretch>
            <a:fillRect/>
          </a:stretch>
        </p:blipFill>
        <p:spPr>
          <a:xfrm>
            <a:off x="242514" y="285135"/>
            <a:ext cx="9324272" cy="4949800"/>
          </a:xfrm>
          <a:prstGeom prst="rect">
            <a:avLst/>
          </a:prstGeom>
        </p:spPr>
      </p:pic>
    </p:spTree>
    <p:extLst>
      <p:ext uri="{BB962C8B-B14F-4D97-AF65-F5344CB8AC3E}">
        <p14:creationId xmlns:p14="http://schemas.microsoft.com/office/powerpoint/2010/main" val="1864910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01F439-7613-AA54-9594-16C98ACEDC3A}"/>
              </a:ext>
            </a:extLst>
          </p:cNvPr>
          <p:cNvSpPr>
            <a:spLocks noGrp="1"/>
          </p:cNvSpPr>
          <p:nvPr>
            <p:ph type="sldNum" sz="quarter" idx="12"/>
          </p:nvPr>
        </p:nvSpPr>
        <p:spPr/>
        <p:txBody>
          <a:bodyPr/>
          <a:lstStyle/>
          <a:p>
            <a:fld id="{F923674A-4350-4447-9B61-A93B4AEDF157}" type="slidenum">
              <a:rPr lang="en-IN" smtClean="0"/>
              <a:t>25</a:t>
            </a:fld>
            <a:endParaRPr lang="en-IN"/>
          </a:p>
        </p:txBody>
      </p:sp>
      <p:pic>
        <p:nvPicPr>
          <p:cNvPr id="3" name="Picture 2">
            <a:extLst>
              <a:ext uri="{FF2B5EF4-FFF2-40B4-BE49-F238E27FC236}">
                <a16:creationId xmlns:a16="http://schemas.microsoft.com/office/drawing/2014/main" id="{11F53EC1-5203-BB57-131E-DD84E8A1235A}"/>
              </a:ext>
            </a:extLst>
          </p:cNvPr>
          <p:cNvPicPr>
            <a:picLocks noChangeAspect="1"/>
          </p:cNvPicPr>
          <p:nvPr/>
        </p:nvPicPr>
        <p:blipFill>
          <a:blip r:embed="rId2"/>
          <a:stretch>
            <a:fillRect/>
          </a:stretch>
        </p:blipFill>
        <p:spPr>
          <a:xfrm>
            <a:off x="275303" y="588817"/>
            <a:ext cx="9078391" cy="4838589"/>
          </a:xfrm>
          <a:prstGeom prst="rect">
            <a:avLst/>
          </a:prstGeom>
        </p:spPr>
      </p:pic>
    </p:spTree>
    <p:extLst>
      <p:ext uri="{BB962C8B-B14F-4D97-AF65-F5344CB8AC3E}">
        <p14:creationId xmlns:p14="http://schemas.microsoft.com/office/powerpoint/2010/main" val="3068228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6805E-4A58-E025-45AA-06E83E3CDE97}"/>
              </a:ext>
            </a:extLst>
          </p:cNvPr>
          <p:cNvSpPr>
            <a:spLocks noGrp="1"/>
          </p:cNvSpPr>
          <p:nvPr>
            <p:ph type="sldNum" sz="quarter" idx="12"/>
          </p:nvPr>
        </p:nvSpPr>
        <p:spPr/>
        <p:txBody>
          <a:bodyPr/>
          <a:lstStyle/>
          <a:p>
            <a:fld id="{F923674A-4350-4447-9B61-A93B4AEDF157}" type="slidenum">
              <a:rPr lang="en-IN" smtClean="0"/>
              <a:t>26</a:t>
            </a:fld>
            <a:endParaRPr lang="en-IN"/>
          </a:p>
        </p:txBody>
      </p:sp>
      <p:pic>
        <p:nvPicPr>
          <p:cNvPr id="3" name="Picture 2">
            <a:extLst>
              <a:ext uri="{FF2B5EF4-FFF2-40B4-BE49-F238E27FC236}">
                <a16:creationId xmlns:a16="http://schemas.microsoft.com/office/drawing/2014/main" id="{5EF2614F-357A-ACB9-9BB4-6B71289A74FD}"/>
              </a:ext>
            </a:extLst>
          </p:cNvPr>
          <p:cNvPicPr>
            <a:picLocks noChangeAspect="1"/>
          </p:cNvPicPr>
          <p:nvPr/>
        </p:nvPicPr>
        <p:blipFill>
          <a:blip r:embed="rId2"/>
          <a:stretch>
            <a:fillRect/>
          </a:stretch>
        </p:blipFill>
        <p:spPr>
          <a:xfrm>
            <a:off x="253094" y="619432"/>
            <a:ext cx="9201427" cy="4424516"/>
          </a:xfrm>
          <a:prstGeom prst="rect">
            <a:avLst/>
          </a:prstGeom>
        </p:spPr>
      </p:pic>
    </p:spTree>
    <p:extLst>
      <p:ext uri="{BB962C8B-B14F-4D97-AF65-F5344CB8AC3E}">
        <p14:creationId xmlns:p14="http://schemas.microsoft.com/office/powerpoint/2010/main" val="2923274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FB850-BE4F-AA02-C550-E1A7D78A292D}"/>
              </a:ext>
            </a:extLst>
          </p:cNvPr>
          <p:cNvSpPr>
            <a:spLocks noGrp="1"/>
          </p:cNvSpPr>
          <p:nvPr>
            <p:ph type="sldNum" sz="quarter" idx="12"/>
          </p:nvPr>
        </p:nvSpPr>
        <p:spPr/>
        <p:txBody>
          <a:bodyPr/>
          <a:lstStyle/>
          <a:p>
            <a:fld id="{F923674A-4350-4447-9B61-A93B4AEDF157}" type="slidenum">
              <a:rPr lang="en-IN" smtClean="0"/>
              <a:t>27</a:t>
            </a:fld>
            <a:endParaRPr lang="en-IN"/>
          </a:p>
        </p:txBody>
      </p:sp>
      <p:pic>
        <p:nvPicPr>
          <p:cNvPr id="4" name="Picture 3">
            <a:extLst>
              <a:ext uri="{FF2B5EF4-FFF2-40B4-BE49-F238E27FC236}">
                <a16:creationId xmlns:a16="http://schemas.microsoft.com/office/drawing/2014/main" id="{A53E2FA2-9C46-F274-5B7A-B8970E09D198}"/>
              </a:ext>
            </a:extLst>
          </p:cNvPr>
          <p:cNvPicPr>
            <a:picLocks noChangeAspect="1"/>
          </p:cNvPicPr>
          <p:nvPr/>
        </p:nvPicPr>
        <p:blipFill>
          <a:blip r:embed="rId2"/>
          <a:stretch>
            <a:fillRect/>
          </a:stretch>
        </p:blipFill>
        <p:spPr>
          <a:xfrm>
            <a:off x="324465" y="344129"/>
            <a:ext cx="9956800" cy="5318604"/>
          </a:xfrm>
          <a:prstGeom prst="rect">
            <a:avLst/>
          </a:prstGeom>
        </p:spPr>
      </p:pic>
    </p:spTree>
    <p:extLst>
      <p:ext uri="{BB962C8B-B14F-4D97-AF65-F5344CB8AC3E}">
        <p14:creationId xmlns:p14="http://schemas.microsoft.com/office/powerpoint/2010/main" val="61467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8096-C1CA-DAC6-0703-B11F0E39B587}"/>
              </a:ext>
            </a:extLst>
          </p:cNvPr>
          <p:cNvSpPr>
            <a:spLocks noGrp="1"/>
          </p:cNvSpPr>
          <p:nvPr>
            <p:ph type="title"/>
          </p:nvPr>
        </p:nvSpPr>
        <p:spPr>
          <a:xfrm>
            <a:off x="598675" y="276073"/>
            <a:ext cx="8596668" cy="914400"/>
          </a:xfrm>
        </p:spPr>
        <p:txBody>
          <a:bodyPr/>
          <a:lstStyle/>
          <a:p>
            <a:pPr algn="ctr"/>
            <a:r>
              <a:rPr lang="en-US" dirty="0"/>
              <a:t>Conclusion </a:t>
            </a:r>
            <a:endParaRPr lang="en-IN" dirty="0"/>
          </a:p>
        </p:txBody>
      </p:sp>
      <p:sp>
        <p:nvSpPr>
          <p:cNvPr id="3" name="Content Placeholder 2">
            <a:extLst>
              <a:ext uri="{FF2B5EF4-FFF2-40B4-BE49-F238E27FC236}">
                <a16:creationId xmlns:a16="http://schemas.microsoft.com/office/drawing/2014/main" id="{E6E69AFF-029E-9D3D-1EB2-D389FDE78197}"/>
              </a:ext>
            </a:extLst>
          </p:cNvPr>
          <p:cNvSpPr>
            <a:spLocks noGrp="1"/>
          </p:cNvSpPr>
          <p:nvPr>
            <p:ph idx="1"/>
          </p:nvPr>
        </p:nvSpPr>
        <p:spPr>
          <a:xfrm>
            <a:off x="677334" y="733273"/>
            <a:ext cx="8909118" cy="5697794"/>
          </a:xfrm>
        </p:spPr>
        <p:txBody>
          <a:bodyPr>
            <a:normAutofit/>
          </a:bodyPr>
          <a:lstStyle/>
          <a:p>
            <a:endParaRPr lang="en-US" dirty="0"/>
          </a:p>
          <a:p>
            <a:r>
              <a:rPr lang="en-US" sz="2400" dirty="0"/>
              <a:t>Literature review on Crypto Currency has been done</a:t>
            </a:r>
            <a:endParaRPr lang="en-IN" sz="2400" dirty="0">
              <a:effectLst/>
              <a:latin typeface="Calibri" panose="020F0502020204030204" pitchFamily="34" charset="0"/>
              <a:ea typeface="Calibri" panose="020F0502020204030204" pitchFamily="34" charset="0"/>
            </a:endParaRPr>
          </a:p>
          <a:p>
            <a:r>
              <a:rPr lang="en-US" sz="2400" dirty="0"/>
              <a:t>Initial system – Use case diagram has been made </a:t>
            </a:r>
          </a:p>
          <a:p>
            <a:r>
              <a:rPr lang="en-US" sz="2400" dirty="0"/>
              <a:t>Initial User interface has been Designed</a:t>
            </a:r>
          </a:p>
          <a:p>
            <a:r>
              <a:rPr lang="en-US" sz="2400" b="0" i="0" dirty="0">
                <a:effectLst/>
                <a:latin typeface="fkGroteskNeue"/>
              </a:rPr>
              <a:t>Trade Access </a:t>
            </a:r>
            <a:r>
              <a:rPr lang="en-US" sz="2400" dirty="0">
                <a:latin typeface="fkGroteskNeue"/>
              </a:rPr>
              <a:t>with </a:t>
            </a:r>
            <a:r>
              <a:rPr lang="en-US" sz="2400" b="0" i="0" dirty="0">
                <a:effectLst/>
                <a:latin typeface="fkGroteskNeue"/>
              </a:rPr>
              <a:t>advanced charting tools and real-time market data analysis </a:t>
            </a:r>
          </a:p>
          <a:p>
            <a:r>
              <a:rPr lang="en-US" sz="2400" b="0" i="0" dirty="0">
                <a:effectLst/>
                <a:latin typeface="fkGroteskNeue"/>
              </a:rPr>
              <a:t>Easily track your portfolio performance and also the transactions made in the history </a:t>
            </a:r>
          </a:p>
          <a:p>
            <a:r>
              <a:rPr lang="en-US" sz="2400" b="0" i="0" dirty="0">
                <a:effectLst/>
                <a:latin typeface="fkGroteskNeue"/>
              </a:rPr>
              <a:t>User-friendly platform suitable for both beginners and professional traders.</a:t>
            </a:r>
          </a:p>
          <a:p>
            <a:r>
              <a:rPr lang="en-US" sz="2400" dirty="0">
                <a:latin typeface="fkGroteskNeue"/>
              </a:rPr>
              <a:t>Also give the education resources support and a tutorial for the users to get it start without any facing for trading in it </a:t>
            </a:r>
            <a:endParaRPr lang="en-US" sz="2400" b="0" i="0" dirty="0">
              <a:effectLst/>
              <a:latin typeface="fkGroteskNeue"/>
            </a:endParaRPr>
          </a:p>
          <a:p>
            <a:endParaRPr lang="en-US" sz="2400" dirty="0"/>
          </a:p>
          <a:p>
            <a:pPr marL="0" indent="0">
              <a:buNone/>
            </a:pPr>
            <a:endParaRPr lang="en-US" dirty="0"/>
          </a:p>
        </p:txBody>
      </p:sp>
      <p:sp>
        <p:nvSpPr>
          <p:cNvPr id="4" name="Slide Number Placeholder 3">
            <a:extLst>
              <a:ext uri="{FF2B5EF4-FFF2-40B4-BE49-F238E27FC236}">
                <a16:creationId xmlns:a16="http://schemas.microsoft.com/office/drawing/2014/main" id="{9F5D8169-17E6-A4C9-991C-5143540D7347}"/>
              </a:ext>
            </a:extLst>
          </p:cNvPr>
          <p:cNvSpPr>
            <a:spLocks noGrp="1"/>
          </p:cNvSpPr>
          <p:nvPr>
            <p:ph type="sldNum" sz="quarter" idx="12"/>
          </p:nvPr>
        </p:nvSpPr>
        <p:spPr/>
        <p:txBody>
          <a:bodyPr/>
          <a:lstStyle/>
          <a:p>
            <a:fld id="{F923674A-4350-4447-9B61-A93B4AEDF157}" type="slidenum">
              <a:rPr lang="en-IN" smtClean="0"/>
              <a:t>28</a:t>
            </a:fld>
            <a:endParaRPr lang="en-IN"/>
          </a:p>
        </p:txBody>
      </p:sp>
    </p:spTree>
    <p:extLst>
      <p:ext uri="{BB962C8B-B14F-4D97-AF65-F5344CB8AC3E}">
        <p14:creationId xmlns:p14="http://schemas.microsoft.com/office/powerpoint/2010/main" val="355667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9655-021A-0AEA-427F-611DE7B7E1AA}"/>
              </a:ext>
            </a:extLst>
          </p:cNvPr>
          <p:cNvSpPr>
            <a:spLocks noGrp="1"/>
          </p:cNvSpPr>
          <p:nvPr>
            <p:ph type="title"/>
          </p:nvPr>
        </p:nvSpPr>
        <p:spPr>
          <a:xfrm>
            <a:off x="335664" y="196645"/>
            <a:ext cx="8596668" cy="1320800"/>
          </a:xfrm>
        </p:spPr>
        <p:txBody>
          <a:bodyPr/>
          <a:lstStyle/>
          <a:p>
            <a:pPr algn="ctr"/>
            <a:r>
              <a:rPr lang="en-US" dirty="0"/>
              <a:t>References</a:t>
            </a:r>
            <a:endParaRPr lang="en-IN" dirty="0"/>
          </a:p>
        </p:txBody>
      </p:sp>
      <p:sp>
        <p:nvSpPr>
          <p:cNvPr id="3" name="Content Placeholder 2">
            <a:extLst>
              <a:ext uri="{FF2B5EF4-FFF2-40B4-BE49-F238E27FC236}">
                <a16:creationId xmlns:a16="http://schemas.microsoft.com/office/drawing/2014/main" id="{56088F8E-3251-0A76-4C39-41D3D9A9B2AB}"/>
              </a:ext>
            </a:extLst>
          </p:cNvPr>
          <p:cNvSpPr>
            <a:spLocks noGrp="1"/>
          </p:cNvSpPr>
          <p:nvPr>
            <p:ph idx="1"/>
          </p:nvPr>
        </p:nvSpPr>
        <p:spPr>
          <a:xfrm>
            <a:off x="461024" y="1226679"/>
            <a:ext cx="8596668" cy="5085785"/>
          </a:xfrm>
        </p:spPr>
        <p:txBody>
          <a:bodyPr>
            <a:normAutofit fontScale="85000" lnSpcReduction="20000"/>
          </a:bodyPr>
          <a:lstStyle/>
          <a:p>
            <a:pPr algn="just">
              <a:lnSpc>
                <a:spcPct val="115000"/>
              </a:lnSpc>
              <a:spcAft>
                <a:spcPts val="1000"/>
              </a:spcAft>
              <a:buNone/>
            </a:pPr>
            <a:r>
              <a:rPr lang="en-US" sz="1900" dirty="0">
                <a:solidFill>
                  <a:srgbClr val="292929"/>
                </a:solidFill>
                <a:effectLst/>
                <a:highlight>
                  <a:srgbClr val="FFFFFF"/>
                </a:highlight>
                <a:latin typeface="Arial" panose="020B0604020202020204" pitchFamily="34" charset="0"/>
                <a:ea typeface="Bahnschrift Light" panose="020B0502040204020203" pitchFamily="34" charset="0"/>
                <a:cs typeface="Arial" panose="020B0604020202020204" pitchFamily="34" charset="0"/>
              </a:rPr>
              <a:t>[1] Xiao Fan Liu, Xin-Jian Jiang, Si-Hao Liu, AND Chi Kong T</a:t>
            </a:r>
            <a:r>
              <a:rPr lang="en-US" sz="1900" dirty="0">
                <a:solidFill>
                  <a:srgbClr val="292929"/>
                </a:solidFill>
                <a:effectLst/>
                <a:latin typeface="Arial" panose="020B0604020202020204" pitchFamily="34" charset="0"/>
                <a:ea typeface="Bahnschrift Light" panose="020B0502040204020203" pitchFamily="34" charset="0"/>
                <a:cs typeface="Arial" panose="020B0604020202020204" pitchFamily="34" charset="0"/>
              </a:rPr>
              <a:t>se, “Knowledge Discovery in Cryptocurrency Transactions: A Survey”, IEEE journal, Vol 9, pp 37229-37230, February, 2021</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1000"/>
              </a:spcAft>
              <a:buNone/>
            </a:pPr>
            <a:r>
              <a:rPr lang="en-US" sz="1900" dirty="0">
                <a:solidFill>
                  <a:srgbClr val="292929"/>
                </a:solidFill>
                <a:effectLst/>
                <a:latin typeface="Arial" panose="020B0604020202020204" pitchFamily="34" charset="0"/>
                <a:ea typeface="Bahnschrift Light" panose="020B0502040204020203" pitchFamily="34" charset="0"/>
                <a:cs typeface="Arial" panose="020B0604020202020204" pitchFamily="34" charset="0"/>
              </a:rPr>
              <a:t>[2] Damianos P. Sakas, Nikolaos T. Giannakopoulos, Nikos Kanellos and Christos Tryfonopoulos, “Digital Marketing Enhancement of Cryptocurrency Websites through Customer Innovative Data Process”, MDPI journal, Vol 10, pp 1-2, April, 2022</a:t>
            </a:r>
          </a:p>
          <a:p>
            <a:pPr algn="just">
              <a:lnSpc>
                <a:spcPct val="150000"/>
              </a:lnSpc>
              <a:spcAft>
                <a:spcPts val="800"/>
              </a:spcAft>
              <a:buNone/>
            </a:pPr>
            <a:r>
              <a:rPr lang="en-US" sz="1900" dirty="0">
                <a:effectLst/>
                <a:latin typeface="Arial" panose="020B0604020202020204" pitchFamily="34" charset="0"/>
                <a:ea typeface="Calibri" panose="020F0502020204030204" pitchFamily="34" charset="0"/>
                <a:cs typeface="Arial" panose="020B0604020202020204" pitchFamily="34" charset="0"/>
              </a:rPr>
              <a:t>[3] Fan Fang, Carmine Ventre, Michail Basios, Leslie Kanthan, David Martinez-Rego, Fan Wu and </a:t>
            </a:r>
            <a:r>
              <a:rPr lang="en-US" sz="1900" dirty="0" err="1">
                <a:effectLst/>
                <a:latin typeface="Arial" panose="020B0604020202020204" pitchFamily="34" charset="0"/>
                <a:ea typeface="Calibri" panose="020F0502020204030204" pitchFamily="34" charset="0"/>
                <a:cs typeface="Arial" panose="020B0604020202020204" pitchFamily="34" charset="0"/>
              </a:rPr>
              <a:t>Lingbo</a:t>
            </a:r>
            <a:r>
              <a:rPr lang="en-US" sz="1900" dirty="0">
                <a:effectLst/>
                <a:latin typeface="Arial" panose="020B0604020202020204" pitchFamily="34" charset="0"/>
                <a:ea typeface="Calibri" panose="020F0502020204030204" pitchFamily="34" charset="0"/>
                <a:cs typeface="Arial" panose="020B0604020202020204" pitchFamily="34" charset="0"/>
              </a:rPr>
              <a:t> Li, “Cryptocurrency trading: a comprehensive survey”, Financial Innovation – open access journal, Vol 8, pp 1-10, 2022</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800"/>
              </a:spcAft>
              <a:buNone/>
            </a:pPr>
            <a:r>
              <a:rPr lang="en-US" sz="1900" dirty="0">
                <a:effectLst/>
                <a:latin typeface="Arial" panose="020B0604020202020204" pitchFamily="34" charset="0"/>
                <a:ea typeface="Calibri" panose="020F0502020204030204" pitchFamily="34" charset="0"/>
                <a:cs typeface="Arial" panose="020B0604020202020204" pitchFamily="34" charset="0"/>
              </a:rPr>
              <a:t>[4] Nikolaos A. Kyriazis Laboratory of Economic Policy and Strategic Planning, Department of Economics, “A Survey on Efficiency and Profitable Trading Opportunities in Cryptocurrency Markets”, MDPI journal, Vol 12, pp 1-2, April 2019 </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50000"/>
              </a:lnSpc>
              <a:spcAft>
                <a:spcPts val="800"/>
              </a:spcAft>
              <a:buNone/>
            </a:pPr>
            <a:r>
              <a:rPr lang="en-IN" sz="1900" dirty="0">
                <a:effectLst/>
                <a:latin typeface="Arial" panose="020B0604020202020204" pitchFamily="34" charset="0"/>
                <a:ea typeface="Calibri" panose="020F0502020204030204" pitchFamily="34" charset="0"/>
                <a:cs typeface="Arial" panose="020B0604020202020204" pitchFamily="34" charset="0"/>
              </a:rPr>
              <a:t>[5] Amit Bauriya, Akshata Tikone, Pooja Nandgaonkar, Prof. Kishor S. </a:t>
            </a:r>
            <a:r>
              <a:rPr lang="en-IN" sz="1900" dirty="0" err="1">
                <a:effectLst/>
                <a:latin typeface="Arial" panose="020B0604020202020204" pitchFamily="34" charset="0"/>
                <a:ea typeface="Calibri" panose="020F0502020204030204" pitchFamily="34" charset="0"/>
                <a:cs typeface="Arial" panose="020B0604020202020204" pitchFamily="34" charset="0"/>
              </a:rPr>
              <a:t>Sakure</a:t>
            </a:r>
            <a:r>
              <a:rPr lang="en-IN" sz="1900" dirty="0">
                <a:effectLst/>
                <a:latin typeface="Arial" panose="020B0604020202020204" pitchFamily="34" charset="0"/>
                <a:ea typeface="Calibri" panose="020F0502020204030204" pitchFamily="34" charset="0"/>
                <a:cs typeface="Arial" panose="020B0604020202020204" pitchFamily="34" charset="0"/>
              </a:rPr>
              <a:t>, “Real-Time Cryptocurrency Trading System”, IRJET journal, Vol 6 , pp 1-4, March 2019</a:t>
            </a:r>
          </a:p>
          <a:p>
            <a:pPr>
              <a:lnSpc>
                <a:spcPct val="115000"/>
              </a:lnSpc>
              <a:spcAft>
                <a:spcPts val="1000"/>
              </a:spcAft>
              <a:buNone/>
            </a:pPr>
            <a:endParaRPr lang="en-IN" dirty="0"/>
          </a:p>
        </p:txBody>
      </p:sp>
      <p:sp>
        <p:nvSpPr>
          <p:cNvPr id="4" name="Slide Number Placeholder 3">
            <a:extLst>
              <a:ext uri="{FF2B5EF4-FFF2-40B4-BE49-F238E27FC236}">
                <a16:creationId xmlns:a16="http://schemas.microsoft.com/office/drawing/2014/main" id="{8DFA4DFE-EFB9-C8AA-48B2-74EA99F43439}"/>
              </a:ext>
            </a:extLst>
          </p:cNvPr>
          <p:cNvSpPr>
            <a:spLocks noGrp="1"/>
          </p:cNvSpPr>
          <p:nvPr>
            <p:ph type="sldNum" sz="quarter" idx="12"/>
          </p:nvPr>
        </p:nvSpPr>
        <p:spPr/>
        <p:txBody>
          <a:bodyPr/>
          <a:lstStyle/>
          <a:p>
            <a:fld id="{F923674A-4350-4447-9B61-A93B4AEDF157}" type="slidenum">
              <a:rPr lang="en-IN" smtClean="0"/>
              <a:t>29</a:t>
            </a:fld>
            <a:endParaRPr lang="en-IN"/>
          </a:p>
        </p:txBody>
      </p:sp>
    </p:spTree>
    <p:extLst>
      <p:ext uri="{BB962C8B-B14F-4D97-AF65-F5344CB8AC3E}">
        <p14:creationId xmlns:p14="http://schemas.microsoft.com/office/powerpoint/2010/main" val="94528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DB51-4BA1-AD02-46B6-CFD6026AC29C}"/>
              </a:ext>
            </a:extLst>
          </p:cNvPr>
          <p:cNvSpPr>
            <a:spLocks noGrp="1"/>
          </p:cNvSpPr>
          <p:nvPr>
            <p:ph type="title"/>
          </p:nvPr>
        </p:nvSpPr>
        <p:spPr/>
        <p:txBody>
          <a:bodyPr/>
          <a:lstStyle/>
          <a:p>
            <a:r>
              <a:rPr lang="en-US" dirty="0"/>
              <a:t>Why Crypto Currency Platform?</a:t>
            </a:r>
            <a:endParaRPr lang="en-IN" dirty="0"/>
          </a:p>
        </p:txBody>
      </p:sp>
      <p:sp>
        <p:nvSpPr>
          <p:cNvPr id="3" name="Content Placeholder 2">
            <a:extLst>
              <a:ext uri="{FF2B5EF4-FFF2-40B4-BE49-F238E27FC236}">
                <a16:creationId xmlns:a16="http://schemas.microsoft.com/office/drawing/2014/main" id="{FF090260-EB83-A7F4-09EF-F813BF74BCDF}"/>
              </a:ext>
            </a:extLst>
          </p:cNvPr>
          <p:cNvSpPr>
            <a:spLocks noGrp="1"/>
          </p:cNvSpPr>
          <p:nvPr>
            <p:ph idx="1"/>
          </p:nvPr>
        </p:nvSpPr>
        <p:spPr>
          <a:xfrm>
            <a:off x="677334" y="1435510"/>
            <a:ext cx="8596668" cy="4694343"/>
          </a:xfrm>
        </p:spPr>
        <p:txBody>
          <a:bodyPr>
            <a:normAutofit/>
          </a:bodyPr>
          <a:lstStyle/>
          <a:p>
            <a:r>
              <a:rPr lang="en-US" b="0" i="0" dirty="0">
                <a:solidFill>
                  <a:schemeClr val="tx1"/>
                </a:solidFill>
                <a:effectLst/>
                <a:latin typeface="Google Sans"/>
              </a:rPr>
              <a:t>Crypto makes it possible to transfer value online without the need for a middleman like a bank or payment processor, allowing value to transfer globally</a:t>
            </a:r>
            <a:endParaRPr lang="en-US" dirty="0">
              <a:solidFill>
                <a:schemeClr val="tx1"/>
              </a:solidFill>
            </a:endParaRPr>
          </a:p>
          <a:p>
            <a:r>
              <a:rPr lang="en-US" dirty="0">
                <a:solidFill>
                  <a:schemeClr val="tx1"/>
                </a:solidFill>
              </a:rPr>
              <a:t>1. Financial Inclusion – They provide access to global financial markets without requiring traditional banking services.  </a:t>
            </a:r>
          </a:p>
          <a:p>
            <a:r>
              <a:rPr lang="en-US" dirty="0">
                <a:solidFill>
                  <a:schemeClr val="tx1"/>
                </a:solidFill>
              </a:rPr>
              <a:t>2. Decentralization – Some platforms are decentralized, reducing reliance on a single governing body and enhancing security.  </a:t>
            </a:r>
          </a:p>
          <a:p>
            <a:r>
              <a:rPr lang="en-US" dirty="0">
                <a:solidFill>
                  <a:schemeClr val="tx1"/>
                </a:solidFill>
              </a:rPr>
              <a:t>3. Profit Opportunities – Traders can earn profits through various strategies like spot trading, futures trading, and staking.  </a:t>
            </a:r>
          </a:p>
          <a:p>
            <a:r>
              <a:rPr lang="en-US" dirty="0">
                <a:solidFill>
                  <a:schemeClr val="tx1"/>
                </a:solidFill>
              </a:rPr>
              <a:t>4. Liquidity and Market Efficiency – These platforms facilitate high-volume trading, improving liquidity and fair price discovery.  </a:t>
            </a:r>
          </a:p>
        </p:txBody>
      </p:sp>
      <p:sp>
        <p:nvSpPr>
          <p:cNvPr id="4" name="Slide Number Placeholder 3">
            <a:extLst>
              <a:ext uri="{FF2B5EF4-FFF2-40B4-BE49-F238E27FC236}">
                <a16:creationId xmlns:a16="http://schemas.microsoft.com/office/drawing/2014/main" id="{70465CB1-F0E8-617A-7AED-FE01DE6C9311}"/>
              </a:ext>
            </a:extLst>
          </p:cNvPr>
          <p:cNvSpPr>
            <a:spLocks noGrp="1"/>
          </p:cNvSpPr>
          <p:nvPr>
            <p:ph type="sldNum" sz="quarter" idx="12"/>
          </p:nvPr>
        </p:nvSpPr>
        <p:spPr/>
        <p:txBody>
          <a:bodyPr/>
          <a:lstStyle/>
          <a:p>
            <a:fld id="{F923674A-4350-4447-9B61-A93B4AEDF157}" type="slidenum">
              <a:rPr lang="en-IN" smtClean="0"/>
              <a:t>3</a:t>
            </a:fld>
            <a:endParaRPr lang="en-IN"/>
          </a:p>
        </p:txBody>
      </p:sp>
    </p:spTree>
    <p:extLst>
      <p:ext uri="{BB962C8B-B14F-4D97-AF65-F5344CB8AC3E}">
        <p14:creationId xmlns:p14="http://schemas.microsoft.com/office/powerpoint/2010/main" val="76199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BD0D-FDD8-3CE7-EB2F-31FB287CF009}"/>
              </a:ext>
            </a:extLst>
          </p:cNvPr>
          <p:cNvSpPr>
            <a:spLocks noGrp="1"/>
          </p:cNvSpPr>
          <p:nvPr>
            <p:ph type="title"/>
          </p:nvPr>
        </p:nvSpPr>
        <p:spPr>
          <a:xfrm>
            <a:off x="638005" y="1685720"/>
            <a:ext cx="8596668" cy="3012768"/>
          </a:xfrm>
        </p:spPr>
        <p:txBody>
          <a:bodyPr>
            <a:normAutofit fontScale="90000"/>
          </a:bodyPr>
          <a:lstStyle/>
          <a:p>
            <a:pPr algn="ctr"/>
            <a:br>
              <a:rPr lang="en-US" dirty="0"/>
            </a:br>
            <a:r>
              <a:rPr lang="en-US" sz="9800" dirty="0"/>
              <a:t>Thank </a:t>
            </a:r>
            <a:br>
              <a:rPr lang="en-US" sz="9800" dirty="0"/>
            </a:br>
            <a:r>
              <a:rPr lang="en-US" sz="9800" dirty="0"/>
              <a:t>You</a:t>
            </a:r>
            <a:endParaRPr lang="en-IN" dirty="0"/>
          </a:p>
        </p:txBody>
      </p:sp>
      <p:sp>
        <p:nvSpPr>
          <p:cNvPr id="3" name="Slide Number Placeholder 2">
            <a:extLst>
              <a:ext uri="{FF2B5EF4-FFF2-40B4-BE49-F238E27FC236}">
                <a16:creationId xmlns:a16="http://schemas.microsoft.com/office/drawing/2014/main" id="{4F888424-FD2A-A280-5974-F25956A310AA}"/>
              </a:ext>
            </a:extLst>
          </p:cNvPr>
          <p:cNvSpPr>
            <a:spLocks noGrp="1"/>
          </p:cNvSpPr>
          <p:nvPr>
            <p:ph type="sldNum" sz="quarter" idx="12"/>
          </p:nvPr>
        </p:nvSpPr>
        <p:spPr/>
        <p:txBody>
          <a:bodyPr/>
          <a:lstStyle/>
          <a:p>
            <a:fld id="{F923674A-4350-4447-9B61-A93B4AEDF157}" type="slidenum">
              <a:rPr lang="en-IN" smtClean="0"/>
              <a:t>30</a:t>
            </a:fld>
            <a:endParaRPr lang="en-IN"/>
          </a:p>
        </p:txBody>
      </p:sp>
    </p:spTree>
    <p:extLst>
      <p:ext uri="{BB962C8B-B14F-4D97-AF65-F5344CB8AC3E}">
        <p14:creationId xmlns:p14="http://schemas.microsoft.com/office/powerpoint/2010/main" val="645840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9EAA-B205-B3CB-FCD3-BF1DB33FA5ED}"/>
              </a:ext>
            </a:extLst>
          </p:cNvPr>
          <p:cNvSpPr>
            <a:spLocks noGrp="1"/>
          </p:cNvSpPr>
          <p:nvPr>
            <p:ph type="ctrTitle"/>
          </p:nvPr>
        </p:nvSpPr>
        <p:spPr>
          <a:xfrm>
            <a:off x="848305" y="255638"/>
            <a:ext cx="8425698" cy="904513"/>
          </a:xfrm>
        </p:spPr>
        <p:txBody>
          <a:bodyPr/>
          <a:lstStyle/>
          <a:p>
            <a:pPr algn="ctr"/>
            <a:r>
              <a:rPr lang="en-US" dirty="0"/>
              <a:t>Objectives</a:t>
            </a:r>
            <a:endParaRPr lang="en-IN" dirty="0"/>
          </a:p>
        </p:txBody>
      </p:sp>
      <p:sp>
        <p:nvSpPr>
          <p:cNvPr id="3" name="Subtitle 2">
            <a:extLst>
              <a:ext uri="{FF2B5EF4-FFF2-40B4-BE49-F238E27FC236}">
                <a16:creationId xmlns:a16="http://schemas.microsoft.com/office/drawing/2014/main" id="{CEB5253D-7EE9-5E61-91D6-AD3F0FAA362B}"/>
              </a:ext>
            </a:extLst>
          </p:cNvPr>
          <p:cNvSpPr>
            <a:spLocks noGrp="1"/>
          </p:cNvSpPr>
          <p:nvPr>
            <p:ph type="subTitle" idx="1"/>
          </p:nvPr>
        </p:nvSpPr>
        <p:spPr>
          <a:xfrm>
            <a:off x="622162" y="1160151"/>
            <a:ext cx="9023282" cy="5579864"/>
          </a:xfrm>
        </p:spPr>
        <p:txBody>
          <a:bodyPr>
            <a:normAutofit lnSpcReduction="10000"/>
          </a:bodyPr>
          <a:lstStyle/>
          <a:p>
            <a:pPr algn="l">
              <a:spcAft>
                <a:spcPts val="750"/>
              </a:spcAft>
            </a:pPr>
            <a:r>
              <a:rPr lang="en-US" b="0" i="0" dirty="0">
                <a:solidFill>
                  <a:srgbClr val="333333"/>
                </a:solidFill>
                <a:effectLst/>
                <a:latin typeface="Arial" panose="020B0604020202020204" pitchFamily="34" charset="0"/>
              </a:rPr>
              <a:t>1. To develop a website which will help in facilitating crypto trading for the traders to get better user experience and facilities for trading with real time updates/news. </a:t>
            </a:r>
          </a:p>
          <a:p>
            <a:pPr algn="l">
              <a:spcAft>
                <a:spcPts val="750"/>
              </a:spcAft>
            </a:pPr>
            <a:r>
              <a:rPr lang="en-US" b="0" i="0" dirty="0">
                <a:solidFill>
                  <a:srgbClr val="333333"/>
                </a:solidFill>
                <a:effectLst/>
                <a:latin typeface="Arial" panose="020B0604020202020204" pitchFamily="34" charset="0"/>
              </a:rPr>
              <a:t>2. The following features will be added on the website: </a:t>
            </a:r>
          </a:p>
          <a:p>
            <a:pPr marL="285750" indent="-285750"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Develop a scalable infrastructure that maintains performance under high load</a:t>
            </a:r>
          </a:p>
          <a:p>
            <a:pPr marL="285750" indent="-285750"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Provide comprehensive educational resources for cryptocurrency trading</a:t>
            </a:r>
          </a:p>
          <a:p>
            <a:pPr marL="285750" indent="-285750"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Build a platform that supports multiple cryptocurrencies and trading pairs</a:t>
            </a:r>
          </a:p>
          <a:p>
            <a:pPr algn="l">
              <a:spcAft>
                <a:spcPts val="750"/>
              </a:spcAft>
            </a:pPr>
            <a:r>
              <a:rPr lang="en-US" dirty="0">
                <a:solidFill>
                  <a:srgbClr val="333333"/>
                </a:solidFill>
                <a:latin typeface="Arial" panose="020B0604020202020204" pitchFamily="34" charset="0"/>
              </a:rPr>
              <a:t>3. </a:t>
            </a:r>
            <a:r>
              <a:rPr lang="en-US" b="0" i="0" dirty="0">
                <a:solidFill>
                  <a:schemeClr val="tx1"/>
                </a:solidFill>
                <a:effectLst/>
                <a:latin typeface="Arial" panose="020B0604020202020204" pitchFamily="34" charset="0"/>
                <a:cs typeface="Arial" panose="020B0604020202020204" pitchFamily="34" charset="0"/>
              </a:rPr>
              <a:t>Support Portfolio Tracking and Performance Analysis - Allow users to monitor their holdings, track profit and loss, and analyze portfolio allocation (e.g., percentage in crypto vs. cash) to facilitate better investment decisions </a:t>
            </a:r>
            <a:endParaRPr lang="en-US" dirty="0">
              <a:solidFill>
                <a:schemeClr val="tx1"/>
              </a:solidFill>
              <a:latin typeface="Arial" panose="020B0604020202020204" pitchFamily="34" charset="0"/>
              <a:cs typeface="Arial" panose="020B0604020202020204" pitchFamily="34" charset="0"/>
            </a:endParaRPr>
          </a:p>
          <a:p>
            <a:pPr algn="l"/>
            <a:r>
              <a:rPr lang="en-US" dirty="0">
                <a:solidFill>
                  <a:schemeClr val="tx1"/>
                </a:solidFill>
                <a:latin typeface="Arial" panose="020B0604020202020204" pitchFamily="34" charset="0"/>
                <a:cs typeface="Arial" panose="020B0604020202020204" pitchFamily="34" charset="0"/>
              </a:rPr>
              <a:t>4. </a:t>
            </a:r>
            <a:r>
              <a:rPr lang="en-US" b="0" i="0" dirty="0">
                <a:solidFill>
                  <a:schemeClr val="tx1"/>
                </a:solidFill>
                <a:effectLst/>
                <a:latin typeface="Arial" panose="020B0604020202020204" pitchFamily="34" charset="0"/>
                <a:cs typeface="Arial" panose="020B0604020202020204" pitchFamily="34" charset="0"/>
              </a:rPr>
              <a:t>Deliver a User-Friendly and Secure Experience - Design an intuitive interface suitable for both novice and experienced traders and ensuring ease of navigation and efficient execution of trades, Implement robust security measures such as encryption</a:t>
            </a:r>
          </a:p>
          <a:p>
            <a:pPr algn="l">
              <a:spcAft>
                <a:spcPts val="750"/>
              </a:spcAft>
            </a:pPr>
            <a:r>
              <a:rPr lang="en-US" dirty="0">
                <a:solidFill>
                  <a:schemeClr val="tx1"/>
                </a:solidFill>
                <a:latin typeface="Arial" panose="020B0604020202020204" pitchFamily="34" charset="0"/>
                <a:cs typeface="Arial" panose="020B0604020202020204" pitchFamily="34" charset="0"/>
              </a:rPr>
              <a:t>5. </a:t>
            </a:r>
            <a:r>
              <a:rPr lang="en-US" b="0" i="0" dirty="0">
                <a:solidFill>
                  <a:schemeClr val="tx1"/>
                </a:solidFill>
                <a:effectLst/>
                <a:latin typeface="Arial" panose="020B0604020202020204" pitchFamily="34" charset="0"/>
                <a:cs typeface="Arial" panose="020B0604020202020204" pitchFamily="34" charset="0"/>
              </a:rPr>
              <a:t>Provide Advanced Trading Tools and Analytics - real-time price tracking, and comprehensive portfolio management features to help users analyze market trends and make informed trading decisions</a:t>
            </a:r>
            <a:endParaRPr lang="en-US" dirty="0">
              <a:solidFill>
                <a:schemeClr val="tx1"/>
              </a:solidFill>
              <a:latin typeface="Arial" panose="020B0604020202020204" pitchFamily="34" charset="0"/>
              <a:cs typeface="Arial" panose="020B0604020202020204" pitchFamily="34" charset="0"/>
            </a:endParaRPr>
          </a:p>
          <a:p>
            <a:pPr algn="l">
              <a:spcAft>
                <a:spcPts val="750"/>
              </a:spcAft>
            </a:pPr>
            <a:endParaRPr lang="en-US" b="0" i="0" dirty="0">
              <a:solidFill>
                <a:srgbClr val="333333"/>
              </a:solidFill>
              <a:effectLst/>
              <a:latin typeface="Arial" panose="020B0604020202020204" pitchFamily="34" charset="0"/>
            </a:endParaRPr>
          </a:p>
          <a:p>
            <a:pPr algn="l">
              <a:spcAft>
                <a:spcPts val="750"/>
              </a:spcAft>
            </a:pPr>
            <a:endParaRPr lang="en-US" b="0" i="0" dirty="0">
              <a:solidFill>
                <a:srgbClr val="333333"/>
              </a:solidFill>
              <a:effectLst/>
              <a:latin typeface="Arial" panose="020B0604020202020204" pitchFamily="34" charset="0"/>
            </a:endParaRPr>
          </a:p>
          <a:p>
            <a:pPr algn="l">
              <a:spcAft>
                <a:spcPts val="750"/>
              </a:spcAft>
              <a:buFont typeface="Arial" panose="020B0604020202020204" pitchFamily="34" charset="0"/>
              <a:buChar char="•"/>
            </a:pPr>
            <a:endParaRPr lang="en-US" dirty="0">
              <a:solidFill>
                <a:schemeClr val="tx1"/>
              </a:solidFill>
            </a:endParaRPr>
          </a:p>
        </p:txBody>
      </p:sp>
      <p:sp>
        <p:nvSpPr>
          <p:cNvPr id="4" name="Slide Number Placeholder 3">
            <a:extLst>
              <a:ext uri="{FF2B5EF4-FFF2-40B4-BE49-F238E27FC236}">
                <a16:creationId xmlns:a16="http://schemas.microsoft.com/office/drawing/2014/main" id="{576BFB2E-FE10-97DC-74AA-12057A426AD8}"/>
              </a:ext>
            </a:extLst>
          </p:cNvPr>
          <p:cNvSpPr>
            <a:spLocks noGrp="1"/>
          </p:cNvSpPr>
          <p:nvPr>
            <p:ph type="sldNum" sz="quarter" idx="12"/>
          </p:nvPr>
        </p:nvSpPr>
        <p:spPr/>
        <p:txBody>
          <a:bodyPr/>
          <a:lstStyle/>
          <a:p>
            <a:fld id="{F923674A-4350-4447-9B61-A93B4AEDF157}" type="slidenum">
              <a:rPr lang="en-IN" smtClean="0"/>
              <a:t>4</a:t>
            </a:fld>
            <a:endParaRPr lang="en-IN" dirty="0"/>
          </a:p>
        </p:txBody>
      </p:sp>
    </p:spTree>
    <p:extLst>
      <p:ext uri="{BB962C8B-B14F-4D97-AF65-F5344CB8AC3E}">
        <p14:creationId xmlns:p14="http://schemas.microsoft.com/office/powerpoint/2010/main" val="651686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538A-E41E-E51A-8F4B-1FE9900969BA}"/>
              </a:ext>
            </a:extLst>
          </p:cNvPr>
          <p:cNvSpPr>
            <a:spLocks noGrp="1"/>
          </p:cNvSpPr>
          <p:nvPr>
            <p:ph type="title"/>
          </p:nvPr>
        </p:nvSpPr>
        <p:spPr>
          <a:xfrm>
            <a:off x="677334" y="172065"/>
            <a:ext cx="8596668" cy="796413"/>
          </a:xfrm>
        </p:spPr>
        <p:txBody>
          <a:bodyPr/>
          <a:lstStyle/>
          <a:p>
            <a:pPr algn="ctr"/>
            <a:r>
              <a:rPr lang="en-US" dirty="0"/>
              <a:t>Abstract </a:t>
            </a:r>
            <a:endParaRPr lang="en-IN" dirty="0"/>
          </a:p>
        </p:txBody>
      </p:sp>
      <p:sp>
        <p:nvSpPr>
          <p:cNvPr id="3" name="Content Placeholder 2">
            <a:extLst>
              <a:ext uri="{FF2B5EF4-FFF2-40B4-BE49-F238E27FC236}">
                <a16:creationId xmlns:a16="http://schemas.microsoft.com/office/drawing/2014/main" id="{074FB461-5CB5-78B0-7E23-DF5A3B2806A8}"/>
              </a:ext>
            </a:extLst>
          </p:cNvPr>
          <p:cNvSpPr>
            <a:spLocks noGrp="1"/>
          </p:cNvSpPr>
          <p:nvPr>
            <p:ph idx="1"/>
          </p:nvPr>
        </p:nvSpPr>
        <p:spPr>
          <a:xfrm>
            <a:off x="0" y="968477"/>
            <a:ext cx="9370142" cy="5889523"/>
          </a:xfrm>
        </p:spPr>
        <p:txBody>
          <a:bodyPr>
            <a:normAutofit lnSpcReduction="10000"/>
          </a:bodyPr>
          <a:lstStyle/>
          <a:p>
            <a:pPr algn="just">
              <a:lnSpc>
                <a:spcPct val="15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cryptocurrency trading platform is a digital marketplace that operates on the principles of cryptocurrency, which is a digital or virtual currency secured by cryptography and relies on a decentralized system to record transactions and manage the creation of new units, typically using a public ledger called a blockchain. This project study focusses on developing website for trading cryptocurrency. It facilitates the buying, selling, and trading of various cryptocurrencies in a secure and user-friendly environment. Name the technology has been utilized for providing real-time market data analysis, enabling users to make informed trading decisions. Key features include user authentication and security, market analysis tools, various order types, wallet integration, liquidity and trading pairs, API access, and regulatory compliance. By focusing on robust security features and innovative functionalities, the platform aims to empower both novice and experienced traders, offering a comprehensive trading experience that combines security, functionality, and ease of use. Additionally, it sets itself apart from other cryptocurrency trading platforms through its user-centric design and educational resources.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buNone/>
            </a:pPr>
            <a:endParaRPr lang="en-IN" b="1" i="0" dirty="0">
              <a:solidFill>
                <a:srgbClr val="0066CC"/>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61696BE-158B-E941-7E3A-826D2E067FF7}"/>
              </a:ext>
            </a:extLst>
          </p:cNvPr>
          <p:cNvSpPr>
            <a:spLocks noGrp="1"/>
          </p:cNvSpPr>
          <p:nvPr>
            <p:ph type="sldNum" sz="quarter" idx="12"/>
          </p:nvPr>
        </p:nvSpPr>
        <p:spPr/>
        <p:txBody>
          <a:bodyPr/>
          <a:lstStyle/>
          <a:p>
            <a:fld id="{F923674A-4350-4447-9B61-A93B4AEDF157}" type="slidenum">
              <a:rPr lang="en-IN" smtClean="0"/>
              <a:t>5</a:t>
            </a:fld>
            <a:endParaRPr lang="en-IN"/>
          </a:p>
        </p:txBody>
      </p:sp>
    </p:spTree>
    <p:extLst>
      <p:ext uri="{BB962C8B-B14F-4D97-AF65-F5344CB8AC3E}">
        <p14:creationId xmlns:p14="http://schemas.microsoft.com/office/powerpoint/2010/main" val="1208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2E77-1898-E79D-CB46-9A21E0655796}"/>
              </a:ext>
            </a:extLst>
          </p:cNvPr>
          <p:cNvSpPr>
            <a:spLocks noGrp="1"/>
          </p:cNvSpPr>
          <p:nvPr>
            <p:ph type="ctrTitle"/>
          </p:nvPr>
        </p:nvSpPr>
        <p:spPr>
          <a:xfrm>
            <a:off x="779479" y="0"/>
            <a:ext cx="8256365" cy="914346"/>
          </a:xfrm>
        </p:spPr>
        <p:txBody>
          <a:bodyPr/>
          <a:lstStyle/>
          <a:p>
            <a:r>
              <a:rPr lang="en-US" dirty="0"/>
              <a:t>Motivation and Challenges</a:t>
            </a:r>
            <a:endParaRPr lang="en-IN" dirty="0"/>
          </a:p>
        </p:txBody>
      </p:sp>
      <p:sp>
        <p:nvSpPr>
          <p:cNvPr id="3" name="Subtitle 2">
            <a:extLst>
              <a:ext uri="{FF2B5EF4-FFF2-40B4-BE49-F238E27FC236}">
                <a16:creationId xmlns:a16="http://schemas.microsoft.com/office/drawing/2014/main" id="{8935DE3E-2B4C-E03A-C416-604BA1ECCAB5}"/>
              </a:ext>
            </a:extLst>
          </p:cNvPr>
          <p:cNvSpPr>
            <a:spLocks noGrp="1"/>
          </p:cNvSpPr>
          <p:nvPr>
            <p:ph type="subTitle" idx="1"/>
          </p:nvPr>
        </p:nvSpPr>
        <p:spPr>
          <a:xfrm>
            <a:off x="779479" y="914346"/>
            <a:ext cx="8944623" cy="5943653"/>
          </a:xfrm>
        </p:spPr>
        <p:txBody>
          <a:bodyPr>
            <a:normAutofit fontScale="92500" lnSpcReduction="10000"/>
          </a:bodyPr>
          <a:lstStyle/>
          <a:p>
            <a:pPr algn="l">
              <a:buNone/>
            </a:pPr>
            <a:r>
              <a:rPr lang="en-US" b="1" i="0" dirty="0">
                <a:solidFill>
                  <a:srgbClr val="0066CC"/>
                </a:solidFill>
                <a:effectLst/>
                <a:latin typeface="Arial" panose="020B0604020202020204" pitchFamily="34" charset="0"/>
              </a:rPr>
              <a:t>Motivations: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Growing mainstream adoption of cryptocurrencies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Increasing demand for secure trading environments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Need for platforms that bridge the knowledge gap for new users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Opportunity to provide advanced tools for experienced traders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Potential to integrate DeFi (Decentralized Finance) functionalities</a:t>
            </a:r>
          </a:p>
          <a:p>
            <a:pPr algn="l">
              <a:buNone/>
            </a:pPr>
            <a:r>
              <a:rPr lang="en-US" b="1" i="0" dirty="0">
                <a:solidFill>
                  <a:srgbClr val="0066CC"/>
                </a:solidFill>
                <a:effectLst/>
                <a:latin typeface="Arial" panose="020B0604020202020204" pitchFamily="34" charset="0"/>
              </a:rPr>
              <a:t>Challenges: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Regulatory compliance across multiple jurisdictions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Security threats and evolving attack vectors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Scalability during market volatility</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User interface that balances simplicity with advanced functionality</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Integrating multiple blockchain networks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 Managing liquidity across trading pairs</a:t>
            </a:r>
          </a:p>
          <a:p>
            <a:pPr algn="l"/>
            <a:endParaRPr lang="en-IN" dirty="0"/>
          </a:p>
        </p:txBody>
      </p:sp>
      <p:sp>
        <p:nvSpPr>
          <p:cNvPr id="4" name="Slide Number Placeholder 3">
            <a:extLst>
              <a:ext uri="{FF2B5EF4-FFF2-40B4-BE49-F238E27FC236}">
                <a16:creationId xmlns:a16="http://schemas.microsoft.com/office/drawing/2014/main" id="{FE010996-E45E-3417-4E8F-75C0AEBFAB01}"/>
              </a:ext>
            </a:extLst>
          </p:cNvPr>
          <p:cNvSpPr>
            <a:spLocks noGrp="1"/>
          </p:cNvSpPr>
          <p:nvPr>
            <p:ph type="sldNum" sz="quarter" idx="12"/>
          </p:nvPr>
        </p:nvSpPr>
        <p:spPr/>
        <p:txBody>
          <a:bodyPr/>
          <a:lstStyle/>
          <a:p>
            <a:fld id="{F923674A-4350-4447-9B61-A93B4AEDF157}" type="slidenum">
              <a:rPr lang="en-IN" smtClean="0"/>
              <a:t>6</a:t>
            </a:fld>
            <a:endParaRPr lang="en-IN"/>
          </a:p>
        </p:txBody>
      </p:sp>
    </p:spTree>
    <p:extLst>
      <p:ext uri="{BB962C8B-B14F-4D97-AF65-F5344CB8AC3E}">
        <p14:creationId xmlns:p14="http://schemas.microsoft.com/office/powerpoint/2010/main" val="831423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7DAF-8A50-DCC6-14CE-4A5E2958EFBB}"/>
              </a:ext>
            </a:extLst>
          </p:cNvPr>
          <p:cNvSpPr>
            <a:spLocks noGrp="1"/>
          </p:cNvSpPr>
          <p:nvPr>
            <p:ph type="title"/>
          </p:nvPr>
        </p:nvSpPr>
        <p:spPr>
          <a:xfrm>
            <a:off x="677334" y="147484"/>
            <a:ext cx="8596668" cy="757084"/>
          </a:xfrm>
        </p:spPr>
        <p:txBody>
          <a:bodyPr/>
          <a:lstStyle/>
          <a:p>
            <a:pPr algn="ctr"/>
            <a:r>
              <a:rPr lang="en-US" dirty="0"/>
              <a:t>Requirement gatherings And Analysis</a:t>
            </a:r>
            <a:endParaRPr lang="en-IN" dirty="0"/>
          </a:p>
        </p:txBody>
      </p:sp>
      <p:sp>
        <p:nvSpPr>
          <p:cNvPr id="3" name="Content Placeholder 2">
            <a:extLst>
              <a:ext uri="{FF2B5EF4-FFF2-40B4-BE49-F238E27FC236}">
                <a16:creationId xmlns:a16="http://schemas.microsoft.com/office/drawing/2014/main" id="{5A2D8487-1F9A-D095-1956-6630B041777A}"/>
              </a:ext>
            </a:extLst>
          </p:cNvPr>
          <p:cNvSpPr>
            <a:spLocks noGrp="1"/>
          </p:cNvSpPr>
          <p:nvPr>
            <p:ph idx="1"/>
          </p:nvPr>
        </p:nvSpPr>
        <p:spPr>
          <a:xfrm>
            <a:off x="677334" y="825910"/>
            <a:ext cx="8596668" cy="5958348"/>
          </a:xfrm>
        </p:spPr>
        <p:txBody>
          <a:bodyPr/>
          <a:lstStyle/>
          <a:p>
            <a:pPr algn="l">
              <a:buNone/>
            </a:pPr>
            <a:r>
              <a:rPr lang="en-US" b="1" i="0" dirty="0">
                <a:solidFill>
                  <a:srgbClr val="0066CC"/>
                </a:solidFill>
                <a:effectLst/>
                <a:latin typeface="Arial" panose="020B0604020202020204" pitchFamily="34" charset="0"/>
              </a:rPr>
              <a:t>Stakeholders: </a:t>
            </a:r>
          </a:p>
          <a:p>
            <a:pPr algn="l">
              <a:buNone/>
            </a:pPr>
            <a:r>
              <a:rPr lang="en-US" b="1" i="0" dirty="0">
                <a:solidFill>
                  <a:srgbClr val="0066CC"/>
                </a:solidFill>
                <a:effectLst/>
                <a:latin typeface="Arial" panose="020B0604020202020204" pitchFamily="34" charset="0"/>
              </a:rPr>
              <a:t>Primary Stakeholders: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Retail traders (beginner to advanced)</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Institutional investors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Platform operators and administrators</a:t>
            </a:r>
          </a:p>
          <a:p>
            <a:pPr marL="0" indent="0" algn="l">
              <a:spcAft>
                <a:spcPts val="750"/>
              </a:spcAft>
              <a:buNone/>
            </a:pPr>
            <a:endParaRPr lang="en-US" b="0" i="0" dirty="0">
              <a:solidFill>
                <a:srgbClr val="333333"/>
              </a:solidFill>
              <a:effectLst/>
              <a:latin typeface="Arial" panose="020B0604020202020204" pitchFamily="34" charset="0"/>
            </a:endParaRPr>
          </a:p>
          <a:p>
            <a:pPr algn="l">
              <a:buNone/>
            </a:pPr>
            <a:r>
              <a:rPr lang="en-US" b="1" i="0" dirty="0">
                <a:solidFill>
                  <a:srgbClr val="0066CC"/>
                </a:solidFill>
                <a:effectLst/>
                <a:latin typeface="Arial" panose="020B0604020202020204" pitchFamily="34" charset="0"/>
              </a:rPr>
              <a:t>Secondary Stakeholders: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Regulatory bodies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Liquidity providers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Strategic partners (payment processors, custody solutions)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Marketing and customer support teams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Development and security teams</a:t>
            </a:r>
          </a:p>
          <a:p>
            <a:endParaRPr lang="en-IN" dirty="0"/>
          </a:p>
        </p:txBody>
      </p:sp>
      <p:sp>
        <p:nvSpPr>
          <p:cNvPr id="4" name="Slide Number Placeholder 3">
            <a:extLst>
              <a:ext uri="{FF2B5EF4-FFF2-40B4-BE49-F238E27FC236}">
                <a16:creationId xmlns:a16="http://schemas.microsoft.com/office/drawing/2014/main" id="{C235A799-A7D5-28D4-018F-AA2D5D40905A}"/>
              </a:ext>
            </a:extLst>
          </p:cNvPr>
          <p:cNvSpPr>
            <a:spLocks noGrp="1"/>
          </p:cNvSpPr>
          <p:nvPr>
            <p:ph type="sldNum" sz="quarter" idx="12"/>
          </p:nvPr>
        </p:nvSpPr>
        <p:spPr/>
        <p:txBody>
          <a:bodyPr/>
          <a:lstStyle/>
          <a:p>
            <a:fld id="{F923674A-4350-4447-9B61-A93B4AEDF157}" type="slidenum">
              <a:rPr lang="en-IN" smtClean="0"/>
              <a:t>7</a:t>
            </a:fld>
            <a:endParaRPr lang="en-IN"/>
          </a:p>
        </p:txBody>
      </p:sp>
    </p:spTree>
    <p:extLst>
      <p:ext uri="{BB962C8B-B14F-4D97-AF65-F5344CB8AC3E}">
        <p14:creationId xmlns:p14="http://schemas.microsoft.com/office/powerpoint/2010/main" val="111339140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06BD-B3E1-E678-194F-400CBA856404}"/>
              </a:ext>
            </a:extLst>
          </p:cNvPr>
          <p:cNvSpPr>
            <a:spLocks noGrp="1"/>
          </p:cNvSpPr>
          <p:nvPr>
            <p:ph type="title"/>
          </p:nvPr>
        </p:nvSpPr>
        <p:spPr>
          <a:xfrm>
            <a:off x="677334" y="59554"/>
            <a:ext cx="8596668" cy="757084"/>
          </a:xfrm>
        </p:spPr>
        <p:txBody>
          <a:bodyPr/>
          <a:lstStyle/>
          <a:p>
            <a:pPr algn="ctr"/>
            <a:r>
              <a:rPr lang="en-US" dirty="0"/>
              <a:t>Functional Requirements </a:t>
            </a:r>
            <a:endParaRPr lang="en-IN" dirty="0"/>
          </a:p>
        </p:txBody>
      </p:sp>
      <p:sp>
        <p:nvSpPr>
          <p:cNvPr id="3" name="Content Placeholder 2">
            <a:extLst>
              <a:ext uri="{FF2B5EF4-FFF2-40B4-BE49-F238E27FC236}">
                <a16:creationId xmlns:a16="http://schemas.microsoft.com/office/drawing/2014/main" id="{676604A5-4299-C3B5-64CC-964B81D8B98F}"/>
              </a:ext>
            </a:extLst>
          </p:cNvPr>
          <p:cNvSpPr>
            <a:spLocks noGrp="1"/>
          </p:cNvSpPr>
          <p:nvPr>
            <p:ph idx="1"/>
          </p:nvPr>
        </p:nvSpPr>
        <p:spPr>
          <a:xfrm>
            <a:off x="373626" y="728148"/>
            <a:ext cx="8900376" cy="6296441"/>
          </a:xfrm>
        </p:spPr>
        <p:txBody>
          <a:bodyPr>
            <a:normAutofit fontScale="70000" lnSpcReduction="20000"/>
          </a:bodyPr>
          <a:lstStyle/>
          <a:p>
            <a:pPr algn="l">
              <a:buNone/>
            </a:pPr>
            <a:r>
              <a:rPr lang="en-US" b="1" i="0" dirty="0">
                <a:solidFill>
                  <a:srgbClr val="0066CC"/>
                </a:solidFill>
                <a:effectLst/>
                <a:latin typeface="Arial" panose="020B0604020202020204" pitchFamily="34" charset="0"/>
              </a:rPr>
              <a:t>Functional Requirements - User Management</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Secure registration and KYC processes</a:t>
            </a:r>
          </a:p>
          <a:p>
            <a:pPr algn="l">
              <a:spcAft>
                <a:spcPts val="750"/>
              </a:spcAft>
              <a:buFont typeface="Arial" panose="020B0604020202020204" pitchFamily="34" charset="0"/>
              <a:buChar char="•"/>
            </a:pPr>
            <a:r>
              <a:rPr lang="en-US" dirty="0">
                <a:solidFill>
                  <a:srgbClr val="333333"/>
                </a:solidFill>
                <a:latin typeface="Arial" panose="020B0604020202020204" pitchFamily="34" charset="0"/>
              </a:rPr>
              <a:t>A</a:t>
            </a:r>
            <a:r>
              <a:rPr lang="en-US" b="0" i="0" dirty="0">
                <a:solidFill>
                  <a:srgbClr val="333333"/>
                </a:solidFill>
                <a:effectLst/>
                <a:latin typeface="Arial" panose="020B0604020202020204" pitchFamily="34" charset="0"/>
              </a:rPr>
              <a:t>uthentication of User after Registering redirects </a:t>
            </a:r>
            <a:r>
              <a:rPr lang="en-US" b="0" i="0">
                <a:solidFill>
                  <a:srgbClr val="333333"/>
                </a:solidFill>
                <a:effectLst/>
                <a:latin typeface="Arial" panose="020B0604020202020204" pitchFamily="34" charset="0"/>
              </a:rPr>
              <a:t>to login </a:t>
            </a:r>
            <a:endParaRPr lang="en-US" b="0" i="0" dirty="0">
              <a:solidFill>
                <a:srgbClr val="333333"/>
              </a:solidFill>
              <a:effectLst/>
              <a:latin typeface="Arial" panose="020B0604020202020204" pitchFamily="34" charset="0"/>
            </a:endParaRP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Account management and preferences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Wallet integration and management</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User activity monitoring and reporting</a:t>
            </a:r>
          </a:p>
          <a:p>
            <a:pPr algn="l">
              <a:buNone/>
            </a:pPr>
            <a:r>
              <a:rPr lang="en-US" b="1" i="0" dirty="0">
                <a:solidFill>
                  <a:srgbClr val="0066CC"/>
                </a:solidFill>
                <a:effectLst/>
                <a:latin typeface="Arial" panose="020B0604020202020204" pitchFamily="34" charset="0"/>
              </a:rPr>
              <a:t>Functional Requirements - Trading Features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Real-time order book and market data</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Trading pair support across different cryptocurrencies</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Portfolio management and performance tracking</a:t>
            </a:r>
          </a:p>
          <a:p>
            <a:pPr algn="l">
              <a:spcAft>
                <a:spcPts val="750"/>
              </a:spcAft>
              <a:buFont typeface="Arial" panose="020B0604020202020204" pitchFamily="34" charset="0"/>
              <a:buChar char="•"/>
            </a:pPr>
            <a:r>
              <a:rPr lang="en-US" b="0" i="0" dirty="0">
                <a:solidFill>
                  <a:srgbClr val="333333"/>
                </a:solidFill>
                <a:effectLst/>
                <a:latin typeface="Arial" panose="020B0604020202020204" pitchFamily="34" charset="0"/>
              </a:rPr>
              <a:t>Trading APIs for automated trading strategies</a:t>
            </a:r>
          </a:p>
          <a:p>
            <a:pPr algn="l">
              <a:buNone/>
            </a:pPr>
            <a:r>
              <a:rPr lang="en-IN" b="1" i="0" dirty="0">
                <a:solidFill>
                  <a:srgbClr val="0066CC"/>
                </a:solidFill>
                <a:effectLst/>
                <a:latin typeface="Arial" panose="020B0604020202020204" pitchFamily="34" charset="0"/>
              </a:rPr>
              <a:t>Functional Requirements - Platform Services</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Fiat currency deposit/withdrawal methods</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Cryptocurrency deposit/withdrawal across multiple networks</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Educational resources and trading tutorials</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Market analysis tools and indicators</a:t>
            </a:r>
          </a:p>
          <a:p>
            <a:pPr algn="l">
              <a:spcAft>
                <a:spcPts val="750"/>
              </a:spcAft>
              <a:buFont typeface="Arial" panose="020B0604020202020204" pitchFamily="34" charset="0"/>
              <a:buChar char="•"/>
            </a:pPr>
            <a:r>
              <a:rPr lang="en-IN" b="0" i="0" dirty="0">
                <a:solidFill>
                  <a:srgbClr val="333333"/>
                </a:solidFill>
                <a:effectLst/>
                <a:latin typeface="Arial" panose="020B0604020202020204" pitchFamily="34" charset="0"/>
              </a:rPr>
              <a:t>News integration and market alerts</a:t>
            </a:r>
          </a:p>
          <a:p>
            <a:pPr marL="0" indent="0">
              <a:buNone/>
            </a:pPr>
            <a:endParaRPr lang="en-IN" dirty="0"/>
          </a:p>
        </p:txBody>
      </p:sp>
      <p:sp>
        <p:nvSpPr>
          <p:cNvPr id="4" name="Slide Number Placeholder 3">
            <a:extLst>
              <a:ext uri="{FF2B5EF4-FFF2-40B4-BE49-F238E27FC236}">
                <a16:creationId xmlns:a16="http://schemas.microsoft.com/office/drawing/2014/main" id="{13A9496A-EF06-4219-384D-73CB62419725}"/>
              </a:ext>
            </a:extLst>
          </p:cNvPr>
          <p:cNvSpPr>
            <a:spLocks noGrp="1"/>
          </p:cNvSpPr>
          <p:nvPr>
            <p:ph type="sldNum" sz="quarter" idx="12"/>
          </p:nvPr>
        </p:nvSpPr>
        <p:spPr/>
        <p:txBody>
          <a:bodyPr/>
          <a:lstStyle/>
          <a:p>
            <a:fld id="{F923674A-4350-4447-9B61-A93B4AEDF157}" type="slidenum">
              <a:rPr lang="en-IN" smtClean="0"/>
              <a:t>8</a:t>
            </a:fld>
            <a:endParaRPr lang="en-IN"/>
          </a:p>
        </p:txBody>
      </p:sp>
    </p:spTree>
    <p:extLst>
      <p:ext uri="{BB962C8B-B14F-4D97-AF65-F5344CB8AC3E}">
        <p14:creationId xmlns:p14="http://schemas.microsoft.com/office/powerpoint/2010/main" val="311909815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99D6-2981-2F44-FA7C-F214291E8608}"/>
              </a:ext>
            </a:extLst>
          </p:cNvPr>
          <p:cNvSpPr>
            <a:spLocks noGrp="1"/>
          </p:cNvSpPr>
          <p:nvPr>
            <p:ph type="title"/>
          </p:nvPr>
        </p:nvSpPr>
        <p:spPr>
          <a:xfrm>
            <a:off x="677334" y="79219"/>
            <a:ext cx="8596668" cy="737419"/>
          </a:xfrm>
        </p:spPr>
        <p:txBody>
          <a:bodyPr/>
          <a:lstStyle/>
          <a:p>
            <a:pPr algn="ctr"/>
            <a:r>
              <a:rPr lang="en-US" dirty="0"/>
              <a:t>Non-Functional Requirements</a:t>
            </a:r>
            <a:endParaRPr lang="en-IN" dirty="0"/>
          </a:p>
        </p:txBody>
      </p:sp>
      <p:sp>
        <p:nvSpPr>
          <p:cNvPr id="3" name="Content Placeholder 2">
            <a:extLst>
              <a:ext uri="{FF2B5EF4-FFF2-40B4-BE49-F238E27FC236}">
                <a16:creationId xmlns:a16="http://schemas.microsoft.com/office/drawing/2014/main" id="{F74C6E59-EF3D-AB18-0EA1-76117D508DF5}"/>
              </a:ext>
            </a:extLst>
          </p:cNvPr>
          <p:cNvSpPr>
            <a:spLocks noGrp="1"/>
          </p:cNvSpPr>
          <p:nvPr>
            <p:ph idx="1"/>
          </p:nvPr>
        </p:nvSpPr>
        <p:spPr>
          <a:xfrm>
            <a:off x="677334" y="727588"/>
            <a:ext cx="8596668" cy="6051194"/>
          </a:xfrm>
        </p:spPr>
        <p:txBody>
          <a:bodyPr>
            <a:normAutofit fontScale="77500" lnSpcReduction="20000"/>
          </a:bodyPr>
          <a:lstStyle/>
          <a:p>
            <a:pPr algn="l">
              <a:buNone/>
            </a:pPr>
            <a:r>
              <a:rPr lang="en-US" sz="2000" b="1" i="0" dirty="0">
                <a:solidFill>
                  <a:srgbClr val="0066CC"/>
                </a:solidFill>
                <a:effectLst/>
                <a:latin typeface="Arial" panose="020B0604020202020204" pitchFamily="34" charset="0"/>
              </a:rPr>
              <a:t>Security</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Cold storage for majority of assets</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Regular security audits and penetration testing</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Insurance coverage for digital assets</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Real-time fraud detection systems</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Compliance with industry security standards</a:t>
            </a:r>
          </a:p>
          <a:p>
            <a:pPr algn="l">
              <a:buNone/>
            </a:pPr>
            <a:r>
              <a:rPr lang="en-US" sz="2000" b="1" i="0" dirty="0">
                <a:solidFill>
                  <a:srgbClr val="0066CC"/>
                </a:solidFill>
                <a:effectLst/>
                <a:latin typeface="Arial" panose="020B0604020202020204" pitchFamily="34" charset="0"/>
              </a:rPr>
              <a:t>Performance</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Low-latency trade execution </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Scalable infrastructure to handle market volatility</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Efficient order matching engine</a:t>
            </a:r>
          </a:p>
          <a:p>
            <a:pPr algn="l">
              <a:buNone/>
            </a:pPr>
            <a:r>
              <a:rPr lang="en-US" sz="2000" b="1" i="0" dirty="0">
                <a:solidFill>
                  <a:srgbClr val="0066CC"/>
                </a:solidFill>
                <a:effectLst/>
                <a:latin typeface="Arial" panose="020B0604020202020204" pitchFamily="34" charset="0"/>
              </a:rPr>
              <a:t>Usability:</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Intuitive interface for various user skill levels</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Mobile and desktop responsive design</a:t>
            </a:r>
          </a:p>
          <a:p>
            <a:pPr algn="l">
              <a:spcAft>
                <a:spcPts val="750"/>
              </a:spcAft>
              <a:buFont typeface="Arial" panose="020B0604020202020204" pitchFamily="34" charset="0"/>
              <a:buChar char="•"/>
            </a:pPr>
            <a:r>
              <a:rPr lang="en-US" sz="2000" b="0" i="0" dirty="0">
                <a:solidFill>
                  <a:srgbClr val="333333"/>
                </a:solidFill>
                <a:effectLst/>
                <a:latin typeface="Arial" panose="020B0604020202020204" pitchFamily="34" charset="0"/>
              </a:rPr>
              <a:t>Accessibility compliance</a:t>
            </a:r>
          </a:p>
          <a:p>
            <a:pPr>
              <a:buNone/>
            </a:pPr>
            <a:r>
              <a:rPr lang="en-US" sz="2000" b="1" i="0" dirty="0">
                <a:solidFill>
                  <a:srgbClr val="0066CC"/>
                </a:solidFill>
                <a:effectLst/>
                <a:latin typeface="Arial" panose="020B0604020202020204" pitchFamily="34" charset="0"/>
              </a:rPr>
              <a:t>Compliance : </a:t>
            </a:r>
            <a:r>
              <a:rPr lang="en-US" sz="2000" b="0" i="0" dirty="0">
                <a:solidFill>
                  <a:srgbClr val="333333"/>
                </a:solidFill>
                <a:effectLst/>
                <a:latin typeface="Arial" panose="020B0604020202020204" pitchFamily="34" charset="0"/>
              </a:rPr>
              <a:t>Regulatory compliance in target jurisdictions , </a:t>
            </a:r>
            <a:r>
              <a:rPr lang="en-IN" sz="2000" b="0" i="0" dirty="0">
                <a:solidFill>
                  <a:srgbClr val="333333"/>
                </a:solidFill>
                <a:effectLst/>
                <a:latin typeface="Arial" panose="020B0604020202020204" pitchFamily="34" charset="0"/>
              </a:rPr>
              <a:t>Data privacy and protection</a:t>
            </a:r>
            <a:endParaRPr lang="en-US" sz="2000" b="0" i="0" dirty="0">
              <a:solidFill>
                <a:srgbClr val="333333"/>
              </a:solidFill>
              <a:effectLst/>
              <a:latin typeface="Arial" panose="020B0604020202020204"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CB0AFDBF-C1EB-4754-9014-2360A296AD84}"/>
              </a:ext>
            </a:extLst>
          </p:cNvPr>
          <p:cNvSpPr>
            <a:spLocks noGrp="1"/>
          </p:cNvSpPr>
          <p:nvPr>
            <p:ph type="sldNum" sz="quarter" idx="12"/>
          </p:nvPr>
        </p:nvSpPr>
        <p:spPr/>
        <p:txBody>
          <a:bodyPr/>
          <a:lstStyle/>
          <a:p>
            <a:fld id="{F923674A-4350-4447-9B61-A93B4AEDF157}" type="slidenum">
              <a:rPr lang="en-IN" smtClean="0"/>
              <a:t>9</a:t>
            </a:fld>
            <a:endParaRPr lang="en-IN"/>
          </a:p>
        </p:txBody>
      </p:sp>
    </p:spTree>
    <p:extLst>
      <p:ext uri="{BB962C8B-B14F-4D97-AF65-F5344CB8AC3E}">
        <p14:creationId xmlns:p14="http://schemas.microsoft.com/office/powerpoint/2010/main" val="64577700"/>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465</TotalTime>
  <Words>1325</Words>
  <Application>Microsoft Office PowerPoint</Application>
  <PresentationFormat>Widescreen</PresentationFormat>
  <Paragraphs>149</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fkGroteskNeue</vt:lpstr>
      <vt:lpstr>Google Sans</vt:lpstr>
      <vt:lpstr>Times New Roman</vt:lpstr>
      <vt:lpstr>Trebuchet MS</vt:lpstr>
      <vt:lpstr>Wingdings 3</vt:lpstr>
      <vt:lpstr>Facet</vt:lpstr>
      <vt:lpstr> Website Designing On Crypto Currency Trading Platform (Crypto-X Pro )  Presented By   Sambhav Patni (BCA/45010/22, SP25)  Under Supervisor Dr. Swati Prasad(Assistant Professor, Department of CSE)   </vt:lpstr>
      <vt:lpstr>What is Crypto Currency Trading Platform?</vt:lpstr>
      <vt:lpstr>Why Crypto Currency Platform?</vt:lpstr>
      <vt:lpstr>Objectives</vt:lpstr>
      <vt:lpstr>Abstract </vt:lpstr>
      <vt:lpstr>Motivation and Challenges</vt:lpstr>
      <vt:lpstr>Requirement gatherings And Analysis</vt:lpstr>
      <vt:lpstr>Functional Requirements </vt:lpstr>
      <vt:lpstr>Non-Functional Requirements</vt:lpstr>
      <vt:lpstr>Design </vt:lpstr>
      <vt:lpstr>Level 0 DFD </vt:lpstr>
      <vt:lpstr>Level 1 DFD</vt:lpstr>
      <vt:lpstr>Use Case Diagram </vt:lpstr>
      <vt:lpstr>E-R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Sambhav Patni</dc:creator>
  <cp:lastModifiedBy>Sambhav Patni</cp:lastModifiedBy>
  <cp:revision>3</cp:revision>
  <dcterms:created xsi:type="dcterms:W3CDTF">2025-03-17T15:40:38Z</dcterms:created>
  <dcterms:modified xsi:type="dcterms:W3CDTF">2025-05-06T05:40:47Z</dcterms:modified>
</cp:coreProperties>
</file>